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oleObject" PartName="/ppt/embeddings/oleObject3.bin"/>
  <Override ContentType="application/vnd.openxmlformats-officedocument.oleObject" PartName="/ppt/embeddings/oleObject4.bin"/>
  <Override ContentType="application/vnd.openxmlformats-officedocument.oleObject" PartName="/ppt/embeddings/oleObject2.bin"/>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10287000" cx="18288000"/>
  <p:notesSz cx="6858000" cy="9144000"/>
  <p:embeddedFontLst>
    <p:embeddedFont>
      <p:font typeface="Fredoka"/>
      <p:regular r:id="rId23"/>
      <p:bold r:id="rId24"/>
    </p:embeddedFont>
    <p:embeddedFont>
      <p:font typeface="Open Sans ExtraBold"/>
      <p:bold r:id="rId25"/>
      <p:boldItalic r:id="rId26"/>
    </p:embeddedFont>
    <p:embeddedFont>
      <p:font typeface="Open Sans"/>
      <p:bold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9" roundtripDataSignature="AMtx7mjfFt5cEDM5dJ2CWK92CFh/6OrU9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Fredoka-bold.fntdata"/><Relationship Id="rId23" Type="http://schemas.openxmlformats.org/officeDocument/2006/relationships/font" Target="fonts/Fredoka-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ExtraBold-boldItalic.fntdata"/><Relationship Id="rId25" Type="http://schemas.openxmlformats.org/officeDocument/2006/relationships/font" Target="fonts/OpenSansExtraBold-bold.fntdata"/><Relationship Id="rId28" Type="http://schemas.openxmlformats.org/officeDocument/2006/relationships/font" Target="fonts/OpenSans-boldItalic.fntdata"/><Relationship Id="rId27" Type="http://schemas.openxmlformats.org/officeDocument/2006/relationships/font" Target="fonts/OpenSa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8"/>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9"/>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9"/>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2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2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2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2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7"/>
          <p:cNvSpPr/>
          <p:nvPr>
            <p:ph idx="2" type="pic"/>
          </p:nvPr>
        </p:nvSpPr>
        <p:spPr>
          <a:xfrm>
            <a:off x="1792288" y="612775"/>
            <a:ext cx="5486400" cy="4114800"/>
          </a:xfrm>
          <a:prstGeom prst="rect">
            <a:avLst/>
          </a:prstGeom>
          <a:noFill/>
          <a:ln>
            <a:noFill/>
          </a:ln>
        </p:spPr>
      </p:sp>
      <p:sp>
        <p:nvSpPr>
          <p:cNvPr id="64" name="Google Shape;64;p2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p14:dur="10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6.jp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image" Target="../media/image38.png"/><Relationship Id="rId5" Type="http://schemas.openxmlformats.org/officeDocument/2006/relationships/image" Target="../media/image15.png"/><Relationship Id="rId6" Type="http://schemas.openxmlformats.org/officeDocument/2006/relationships/image" Target="../media/image14.png"/><Relationship Id="rId7"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image" Target="../media/image38.png"/><Relationship Id="rId5" Type="http://schemas.openxmlformats.org/officeDocument/2006/relationships/image" Target="../media/image15.png"/><Relationship Id="rId6" Type="http://schemas.openxmlformats.org/officeDocument/2006/relationships/image" Target="../media/image14.png"/><Relationship Id="rId7"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jp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8.png"/><Relationship Id="rId4" Type="http://schemas.openxmlformats.org/officeDocument/2006/relationships/image" Target="../media/image34.jpg"/><Relationship Id="rId5" Type="http://schemas.openxmlformats.org/officeDocument/2006/relationships/image" Target="../media/image9.png"/><Relationship Id="rId6"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35.png"/><Relationship Id="rId5" Type="http://schemas.openxmlformats.org/officeDocument/2006/relationships/image" Target="../media/image37.png"/><Relationship Id="rId6" Type="http://schemas.openxmlformats.org/officeDocument/2006/relationships/image" Target="../media/image3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5.png"/><Relationship Id="rId4" Type="http://schemas.openxmlformats.org/officeDocument/2006/relationships/image" Target="../media/image41.jpg"/><Relationship Id="rId5"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40.png"/><Relationship Id="rId5"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16.png"/><Relationship Id="rId7"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8.jpg"/><Relationship Id="rId4" Type="http://schemas.openxmlformats.org/officeDocument/2006/relationships/image" Target="../media/image9.png"/><Relationship Id="rId5" Type="http://schemas.openxmlformats.org/officeDocument/2006/relationships/image" Target="../media/image3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21.png"/><Relationship Id="rId5" Type="http://schemas.openxmlformats.org/officeDocument/2006/relationships/image" Target="../media/image14.png"/><Relationship Id="rId6"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vmlDrawing" Target="../drawings/vmlDrawing1.vml"/><Relationship Id="rId4" Type="http://schemas.openxmlformats.org/officeDocument/2006/relationships/image" Target="../media/image14.png"/><Relationship Id="rId11" Type="http://schemas.openxmlformats.org/officeDocument/2006/relationships/image" Target="../media/image19.png"/><Relationship Id="rId10" Type="http://schemas.openxmlformats.org/officeDocument/2006/relationships/oleObject" Target="../embeddings/oleObject2.bin"/><Relationship Id="rId9" Type="http://schemas.openxmlformats.org/officeDocument/2006/relationships/oleObject" Target="../embeddings/oleObject2.bin"/><Relationship Id="rId5" Type="http://schemas.openxmlformats.org/officeDocument/2006/relationships/image" Target="../media/image15.png"/><Relationship Id="rId6" Type="http://schemas.openxmlformats.org/officeDocument/2006/relationships/oleObject" Target="../embeddings/oleObject1.bin"/><Relationship Id="rId7" Type="http://schemas.openxmlformats.org/officeDocument/2006/relationships/oleObject" Target="../embeddings/oleObject1.bin"/><Relationship Id="rId8"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vmlDrawing" Target="../drawings/vmlDrawing2.vml"/><Relationship Id="rId4" Type="http://schemas.openxmlformats.org/officeDocument/2006/relationships/image" Target="../media/image14.png"/><Relationship Id="rId11" Type="http://schemas.openxmlformats.org/officeDocument/2006/relationships/image" Target="../media/image19.png"/><Relationship Id="rId10" Type="http://schemas.openxmlformats.org/officeDocument/2006/relationships/oleObject" Target="../embeddings/oleObject4.bin"/><Relationship Id="rId12" Type="http://schemas.openxmlformats.org/officeDocument/2006/relationships/image" Target="../media/image21.png"/><Relationship Id="rId9" Type="http://schemas.openxmlformats.org/officeDocument/2006/relationships/oleObject" Target="../embeddings/oleObject4.bin"/><Relationship Id="rId5" Type="http://schemas.openxmlformats.org/officeDocument/2006/relationships/image" Target="../media/image15.png"/><Relationship Id="rId6" Type="http://schemas.openxmlformats.org/officeDocument/2006/relationships/oleObject" Target="../embeddings/oleObject3.bin"/><Relationship Id="rId7" Type="http://schemas.openxmlformats.org/officeDocument/2006/relationships/oleObject" Target="../embeddings/oleObject3.bin"/><Relationship Id="rId8"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image" Target="../media/image15.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5E0"/>
        </a:solidFill>
      </p:bgPr>
    </p:bg>
    <p:spTree>
      <p:nvGrpSpPr>
        <p:cNvPr id="83" name="Shape 83"/>
        <p:cNvGrpSpPr/>
        <p:nvPr/>
      </p:nvGrpSpPr>
      <p:grpSpPr>
        <a:xfrm>
          <a:off x="0" y="0"/>
          <a:ext cx="0" cy="0"/>
          <a:chOff x="0" y="0"/>
          <a:chExt cx="0" cy="0"/>
        </a:xfrm>
      </p:grpSpPr>
      <p:sp>
        <p:nvSpPr>
          <p:cNvPr id="84" name="Google Shape;84;p1"/>
          <p:cNvSpPr/>
          <p:nvPr/>
        </p:nvSpPr>
        <p:spPr>
          <a:xfrm>
            <a:off x="10177428" y="-3844894"/>
            <a:ext cx="6058164" cy="5246370"/>
          </a:xfrm>
          <a:custGeom>
            <a:rect b="b" l="l" r="r" t="t"/>
            <a:pathLst>
              <a:path extrusionOk="0" h="5499100" w="6350000">
                <a:moveTo>
                  <a:pt x="4762500" y="0"/>
                </a:moveTo>
                <a:lnTo>
                  <a:pt x="1587500" y="0"/>
                </a:lnTo>
                <a:lnTo>
                  <a:pt x="0" y="2749550"/>
                </a:lnTo>
                <a:lnTo>
                  <a:pt x="1587500" y="5499100"/>
                </a:lnTo>
                <a:lnTo>
                  <a:pt x="4762500" y="5499100"/>
                </a:lnTo>
                <a:lnTo>
                  <a:pt x="6350000" y="2749550"/>
                </a:lnTo>
                <a:close/>
              </a:path>
            </a:pathLst>
          </a:custGeom>
          <a:solidFill>
            <a:srgbClr val="103F62"/>
          </a:solidFill>
          <a:ln cap="flat" cmpd="sng" w="12700">
            <a:solidFill>
              <a:srgbClr val="000000"/>
            </a:solidFill>
            <a:prstDash val="solid"/>
            <a:round/>
            <a:headEnd len="sm" w="sm" type="none"/>
            <a:tailEnd len="sm" w="sm" type="none"/>
          </a:ln>
        </p:spPr>
      </p:sp>
      <p:grpSp>
        <p:nvGrpSpPr>
          <p:cNvPr id="85" name="Google Shape;85;p1"/>
          <p:cNvGrpSpPr/>
          <p:nvPr/>
        </p:nvGrpSpPr>
        <p:grpSpPr>
          <a:xfrm>
            <a:off x="14983982" y="-1080785"/>
            <a:ext cx="5665256" cy="5134138"/>
            <a:chOff x="0" y="-38100"/>
            <a:chExt cx="812800" cy="736600"/>
          </a:xfrm>
        </p:grpSpPr>
        <p:sp>
          <p:nvSpPr>
            <p:cNvPr id="86" name="Google Shape;86;p1"/>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D8A21E"/>
            </a:solidFill>
            <a:ln>
              <a:noFill/>
            </a:ln>
          </p:spPr>
        </p:sp>
        <p:sp>
          <p:nvSpPr>
            <p:cNvPr id="87" name="Google Shape;87;p1"/>
            <p:cNvSpPr txBox="1"/>
            <p:nvPr/>
          </p:nvSpPr>
          <p:spPr>
            <a:xfrm>
              <a:off x="114300" y="-38100"/>
              <a:ext cx="584200" cy="736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8" name="Google Shape;88;p1"/>
          <p:cNvSpPr/>
          <p:nvPr/>
        </p:nvSpPr>
        <p:spPr>
          <a:xfrm>
            <a:off x="14907782" y="4375550"/>
            <a:ext cx="6058164" cy="5246370"/>
          </a:xfrm>
          <a:custGeom>
            <a:rect b="b" l="l" r="r" t="t"/>
            <a:pathLst>
              <a:path extrusionOk="0" h="5499100" w="6350000">
                <a:moveTo>
                  <a:pt x="4762500" y="0"/>
                </a:moveTo>
                <a:lnTo>
                  <a:pt x="1587500" y="0"/>
                </a:lnTo>
                <a:lnTo>
                  <a:pt x="0" y="2749550"/>
                </a:lnTo>
                <a:lnTo>
                  <a:pt x="1587500" y="5499100"/>
                </a:lnTo>
                <a:lnTo>
                  <a:pt x="4762500" y="5499100"/>
                </a:lnTo>
                <a:lnTo>
                  <a:pt x="6350000" y="2749550"/>
                </a:lnTo>
                <a:close/>
              </a:path>
            </a:pathLst>
          </a:custGeom>
          <a:solidFill>
            <a:srgbClr val="103F62"/>
          </a:solidFill>
          <a:ln cap="flat" cmpd="sng" w="12700">
            <a:solidFill>
              <a:srgbClr val="000000"/>
            </a:solidFill>
            <a:prstDash val="solid"/>
            <a:round/>
            <a:headEnd len="sm" w="sm" type="none"/>
            <a:tailEnd len="sm" w="sm" type="none"/>
          </a:ln>
        </p:spPr>
      </p:sp>
      <p:grpSp>
        <p:nvGrpSpPr>
          <p:cNvPr id="89" name="Google Shape;89;p1"/>
          <p:cNvGrpSpPr/>
          <p:nvPr/>
        </p:nvGrpSpPr>
        <p:grpSpPr>
          <a:xfrm>
            <a:off x="10202432" y="6873242"/>
            <a:ext cx="5928385" cy="5372599"/>
            <a:chOff x="0" y="-38100"/>
            <a:chExt cx="812800" cy="736600"/>
          </a:xfrm>
        </p:grpSpPr>
        <p:sp>
          <p:nvSpPr>
            <p:cNvPr id="90" name="Google Shape;90;p1"/>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D8A21E"/>
            </a:solidFill>
            <a:ln>
              <a:noFill/>
            </a:ln>
          </p:spPr>
        </p:sp>
        <p:sp>
          <p:nvSpPr>
            <p:cNvPr id="91" name="Google Shape;91;p1"/>
            <p:cNvSpPr txBox="1"/>
            <p:nvPr/>
          </p:nvSpPr>
          <p:spPr>
            <a:xfrm>
              <a:off x="114300" y="-38100"/>
              <a:ext cx="584200" cy="736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2" name="Google Shape;92;p1"/>
          <p:cNvSpPr/>
          <p:nvPr/>
        </p:nvSpPr>
        <p:spPr>
          <a:xfrm>
            <a:off x="11411851" y="2076374"/>
            <a:ext cx="4718966" cy="4086624"/>
          </a:xfrm>
          <a:custGeom>
            <a:rect b="b" l="l" r="r" t="t"/>
            <a:pathLst>
              <a:path extrusionOk="0" h="5499100" w="6350000">
                <a:moveTo>
                  <a:pt x="4762500" y="0"/>
                </a:moveTo>
                <a:lnTo>
                  <a:pt x="1587500" y="0"/>
                </a:lnTo>
                <a:lnTo>
                  <a:pt x="0" y="2749550"/>
                </a:lnTo>
                <a:lnTo>
                  <a:pt x="1587500" y="5499100"/>
                </a:lnTo>
                <a:lnTo>
                  <a:pt x="4762500" y="5499100"/>
                </a:lnTo>
                <a:lnTo>
                  <a:pt x="6350000" y="2749550"/>
                </a:lnTo>
                <a:close/>
              </a:path>
            </a:pathLst>
          </a:custGeom>
          <a:blipFill rotWithShape="1">
            <a:blip r:embed="rId3">
              <a:alphaModFix/>
            </a:blip>
            <a:stretch>
              <a:fillRect b="-7735" l="0" r="0" t="-7734"/>
            </a:stretch>
          </a:blipFill>
          <a:ln>
            <a:noFill/>
          </a:ln>
        </p:spPr>
      </p:sp>
      <p:grpSp>
        <p:nvGrpSpPr>
          <p:cNvPr id="93" name="Google Shape;93;p1"/>
          <p:cNvGrpSpPr/>
          <p:nvPr/>
        </p:nvGrpSpPr>
        <p:grpSpPr>
          <a:xfrm>
            <a:off x="14907782" y="9601202"/>
            <a:ext cx="5928385" cy="5372599"/>
            <a:chOff x="0" y="-38100"/>
            <a:chExt cx="812800" cy="736600"/>
          </a:xfrm>
        </p:grpSpPr>
        <p:sp>
          <p:nvSpPr>
            <p:cNvPr id="94" name="Google Shape;94;p1"/>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03F62"/>
            </a:solidFill>
            <a:ln>
              <a:noFill/>
            </a:ln>
          </p:spPr>
        </p:sp>
        <p:sp>
          <p:nvSpPr>
            <p:cNvPr id="95" name="Google Shape;95;p1"/>
            <p:cNvSpPr txBox="1"/>
            <p:nvPr/>
          </p:nvSpPr>
          <p:spPr>
            <a:xfrm>
              <a:off x="114300" y="-38100"/>
              <a:ext cx="584200" cy="736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6" name="Google Shape;96;p1"/>
          <p:cNvSpPr/>
          <p:nvPr/>
        </p:nvSpPr>
        <p:spPr>
          <a:xfrm>
            <a:off x="5331557" y="-1221709"/>
            <a:ext cx="6058164" cy="5246370"/>
          </a:xfrm>
          <a:custGeom>
            <a:rect b="b" l="l" r="r" t="t"/>
            <a:pathLst>
              <a:path extrusionOk="0" h="5499100" w="6350000">
                <a:moveTo>
                  <a:pt x="4762500" y="0"/>
                </a:moveTo>
                <a:lnTo>
                  <a:pt x="1587500" y="0"/>
                </a:lnTo>
                <a:lnTo>
                  <a:pt x="0" y="2749550"/>
                </a:lnTo>
                <a:lnTo>
                  <a:pt x="1587500" y="5499100"/>
                </a:lnTo>
                <a:lnTo>
                  <a:pt x="4762500" y="5499100"/>
                </a:lnTo>
                <a:lnTo>
                  <a:pt x="6350000" y="2749550"/>
                </a:lnTo>
                <a:close/>
              </a:path>
            </a:pathLst>
          </a:custGeom>
          <a:blipFill rotWithShape="1">
            <a:blip r:embed="rId4">
              <a:alphaModFix/>
            </a:blip>
            <a:stretch>
              <a:fillRect b="0" l="-6847" r="-6847" t="0"/>
            </a:stretch>
          </a:blipFill>
          <a:ln>
            <a:noFill/>
          </a:ln>
        </p:spPr>
      </p:sp>
      <p:sp>
        <p:nvSpPr>
          <p:cNvPr id="97" name="Google Shape;97;p1"/>
          <p:cNvSpPr/>
          <p:nvPr/>
        </p:nvSpPr>
        <p:spPr>
          <a:xfrm>
            <a:off x="379572" y="398622"/>
            <a:ext cx="4210323" cy="6419138"/>
          </a:xfrm>
          <a:custGeom>
            <a:rect b="b" l="l" r="r" t="t"/>
            <a:pathLst>
              <a:path extrusionOk="0" h="5466286" w="3585346">
                <a:moveTo>
                  <a:pt x="3421516" y="0"/>
                </a:moveTo>
                <a:lnTo>
                  <a:pt x="0" y="0"/>
                </a:lnTo>
                <a:lnTo>
                  <a:pt x="0" y="5466286"/>
                </a:lnTo>
                <a:lnTo>
                  <a:pt x="76200" y="5466286"/>
                </a:lnTo>
                <a:lnTo>
                  <a:pt x="76200" y="76200"/>
                </a:lnTo>
                <a:lnTo>
                  <a:pt x="3585346" y="76200"/>
                </a:lnTo>
                <a:lnTo>
                  <a:pt x="3585346" y="0"/>
                </a:lnTo>
                <a:close/>
              </a:path>
            </a:pathLst>
          </a:custGeom>
          <a:solidFill>
            <a:srgbClr val="D8A21E"/>
          </a:solidFill>
          <a:ln>
            <a:noFill/>
          </a:ln>
        </p:spPr>
      </p:sp>
      <p:sp>
        <p:nvSpPr>
          <p:cNvPr id="98" name="Google Shape;98;p1"/>
          <p:cNvSpPr/>
          <p:nvPr/>
        </p:nvSpPr>
        <p:spPr>
          <a:xfrm>
            <a:off x="-169140" y="9438019"/>
            <a:ext cx="3225149" cy="3213055"/>
          </a:xfrm>
          <a:custGeom>
            <a:rect b="b" l="l" r="r" t="t"/>
            <a:pathLst>
              <a:path extrusionOk="0" h="3213055" w="3225149">
                <a:moveTo>
                  <a:pt x="0" y="0"/>
                </a:moveTo>
                <a:lnTo>
                  <a:pt x="3225149" y="0"/>
                </a:lnTo>
                <a:lnTo>
                  <a:pt x="3225149" y="3213055"/>
                </a:lnTo>
                <a:lnTo>
                  <a:pt x="0" y="3213055"/>
                </a:lnTo>
                <a:lnTo>
                  <a:pt x="0" y="0"/>
                </a:lnTo>
                <a:close/>
              </a:path>
            </a:pathLst>
          </a:custGeom>
          <a:blipFill rotWithShape="1">
            <a:blip r:embed="rId5">
              <a:alphaModFix/>
            </a:blip>
            <a:stretch>
              <a:fillRect b="0" l="0" r="0" t="0"/>
            </a:stretch>
          </a:blipFill>
          <a:ln>
            <a:noFill/>
          </a:ln>
        </p:spPr>
      </p:sp>
      <p:sp>
        <p:nvSpPr>
          <p:cNvPr id="99" name="Google Shape;99;p1"/>
          <p:cNvSpPr/>
          <p:nvPr/>
        </p:nvSpPr>
        <p:spPr>
          <a:xfrm>
            <a:off x="3283889" y="8221463"/>
            <a:ext cx="863279" cy="721835"/>
          </a:xfrm>
          <a:custGeom>
            <a:rect b="b" l="l" r="r" t="t"/>
            <a:pathLst>
              <a:path extrusionOk="0" h="721835" w="863279">
                <a:moveTo>
                  <a:pt x="0" y="0"/>
                </a:moveTo>
                <a:lnTo>
                  <a:pt x="863278" y="0"/>
                </a:lnTo>
                <a:lnTo>
                  <a:pt x="863278" y="721835"/>
                </a:lnTo>
                <a:lnTo>
                  <a:pt x="0" y="721835"/>
                </a:lnTo>
                <a:lnTo>
                  <a:pt x="0" y="0"/>
                </a:lnTo>
                <a:close/>
              </a:path>
            </a:pathLst>
          </a:custGeom>
          <a:blipFill rotWithShape="1">
            <a:blip r:embed="rId6">
              <a:alphaModFix/>
            </a:blip>
            <a:stretch>
              <a:fillRect b="0" l="0" r="0" t="0"/>
            </a:stretch>
          </a:blipFill>
          <a:ln>
            <a:noFill/>
          </a:ln>
        </p:spPr>
      </p:sp>
      <p:sp>
        <p:nvSpPr>
          <p:cNvPr id="100" name="Google Shape;100;p1"/>
          <p:cNvSpPr/>
          <p:nvPr/>
        </p:nvSpPr>
        <p:spPr>
          <a:xfrm>
            <a:off x="0" y="3826325"/>
            <a:ext cx="18661236" cy="6344820"/>
          </a:xfrm>
          <a:custGeom>
            <a:rect b="b" l="l" r="r" t="t"/>
            <a:pathLst>
              <a:path extrusionOk="0" h="6344820" w="18661236">
                <a:moveTo>
                  <a:pt x="0" y="0"/>
                </a:moveTo>
                <a:lnTo>
                  <a:pt x="18661236" y="0"/>
                </a:lnTo>
                <a:lnTo>
                  <a:pt x="18661236" y="6344820"/>
                </a:lnTo>
                <a:lnTo>
                  <a:pt x="0" y="6344820"/>
                </a:lnTo>
                <a:lnTo>
                  <a:pt x="0" y="0"/>
                </a:lnTo>
                <a:close/>
              </a:path>
            </a:pathLst>
          </a:custGeom>
          <a:blipFill rotWithShape="1">
            <a:blip r:embed="rId7">
              <a:alphaModFix/>
            </a:blip>
            <a:stretch>
              <a:fillRect b="0" l="0" r="0" t="0"/>
            </a:stretch>
          </a:blipFill>
          <a:ln>
            <a:noFill/>
          </a:ln>
        </p:spPr>
      </p:sp>
      <p:sp>
        <p:nvSpPr>
          <p:cNvPr id="101" name="Google Shape;101;p1"/>
          <p:cNvSpPr txBox="1"/>
          <p:nvPr/>
        </p:nvSpPr>
        <p:spPr>
          <a:xfrm>
            <a:off x="1242600" y="4818374"/>
            <a:ext cx="8575667" cy="1363304"/>
          </a:xfrm>
          <a:prstGeom prst="rect">
            <a:avLst/>
          </a:prstGeom>
          <a:noFill/>
          <a:ln>
            <a:noFill/>
          </a:ln>
        </p:spPr>
        <p:txBody>
          <a:bodyPr anchorCtr="0" anchor="t" bIns="0" lIns="0" spcFirstLastPara="1" rIns="0" wrap="square" tIns="0">
            <a:spAutoFit/>
          </a:bodyPr>
          <a:lstStyle/>
          <a:p>
            <a:pPr indent="0" lvl="0" marL="0" marR="0" rtl="0" algn="l">
              <a:lnSpc>
                <a:spcPct val="98997"/>
              </a:lnSpc>
              <a:spcBef>
                <a:spcPts val="0"/>
              </a:spcBef>
              <a:spcAft>
                <a:spcPts val="0"/>
              </a:spcAft>
              <a:buNone/>
            </a:pPr>
            <a:r>
              <a:rPr b="1" i="0" lang="en-US" sz="10373" u="none" cap="none" strike="noStrike">
                <a:solidFill>
                  <a:srgbClr val="000000"/>
                </a:solidFill>
                <a:latin typeface="Open Sans ExtraBold"/>
                <a:ea typeface="Open Sans ExtraBold"/>
                <a:cs typeface="Open Sans ExtraBold"/>
                <a:sym typeface="Open Sans ExtraBold"/>
              </a:rPr>
              <a:t>PROSPECTUS</a:t>
            </a:r>
            <a:endParaRPr/>
          </a:p>
        </p:txBody>
      </p:sp>
      <p:sp>
        <p:nvSpPr>
          <p:cNvPr id="102" name="Google Shape;102;p1"/>
          <p:cNvSpPr txBox="1"/>
          <p:nvPr/>
        </p:nvSpPr>
        <p:spPr>
          <a:xfrm>
            <a:off x="1342199" y="3446266"/>
            <a:ext cx="3427619" cy="1431711"/>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8380" u="none" cap="none" strike="noStrike">
                <a:solidFill>
                  <a:srgbClr val="000000"/>
                </a:solidFill>
                <a:latin typeface="Open Sans"/>
                <a:ea typeface="Open Sans"/>
                <a:cs typeface="Open Sans"/>
                <a:sym typeface="Open Sans"/>
              </a:rPr>
              <a:t>2025</a:t>
            </a:r>
            <a:endParaRPr/>
          </a:p>
        </p:txBody>
      </p:sp>
      <p:sp>
        <p:nvSpPr>
          <p:cNvPr id="103" name="Google Shape;103;p1"/>
          <p:cNvSpPr txBox="1"/>
          <p:nvPr/>
        </p:nvSpPr>
        <p:spPr>
          <a:xfrm>
            <a:off x="1313624" y="7268328"/>
            <a:ext cx="7830376" cy="181102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1" i="0" lang="en-US" sz="5199" u="none" cap="none" strike="noStrike">
                <a:solidFill>
                  <a:srgbClr val="103F62"/>
                </a:solidFill>
                <a:latin typeface="Open Sans"/>
                <a:ea typeface="Open Sans"/>
                <a:cs typeface="Open Sans"/>
                <a:sym typeface="Open Sans"/>
              </a:rPr>
              <a:t>Your future starts here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5E0"/>
        </a:solidFill>
      </p:bgPr>
    </p:bg>
    <p:spTree>
      <p:nvGrpSpPr>
        <p:cNvPr id="246" name="Shape 246"/>
        <p:cNvGrpSpPr/>
        <p:nvPr/>
      </p:nvGrpSpPr>
      <p:grpSpPr>
        <a:xfrm>
          <a:off x="0" y="0"/>
          <a:ext cx="0" cy="0"/>
          <a:chOff x="0" y="0"/>
          <a:chExt cx="0" cy="0"/>
        </a:xfrm>
      </p:grpSpPr>
      <p:sp>
        <p:nvSpPr>
          <p:cNvPr id="247" name="Google Shape;247;p10"/>
          <p:cNvSpPr/>
          <p:nvPr/>
        </p:nvSpPr>
        <p:spPr>
          <a:xfrm rot="10800000">
            <a:off x="13860506" y="3608192"/>
            <a:ext cx="3959789" cy="6037168"/>
          </a:xfrm>
          <a:custGeom>
            <a:rect b="b" l="l" r="r" t="t"/>
            <a:pathLst>
              <a:path extrusionOk="0" h="5466286" w="3585346">
                <a:moveTo>
                  <a:pt x="3421516" y="0"/>
                </a:moveTo>
                <a:lnTo>
                  <a:pt x="0" y="0"/>
                </a:lnTo>
                <a:lnTo>
                  <a:pt x="0" y="5466286"/>
                </a:lnTo>
                <a:lnTo>
                  <a:pt x="76200" y="5466286"/>
                </a:lnTo>
                <a:lnTo>
                  <a:pt x="76200" y="76200"/>
                </a:lnTo>
                <a:lnTo>
                  <a:pt x="3585346" y="76200"/>
                </a:lnTo>
                <a:lnTo>
                  <a:pt x="3585346" y="0"/>
                </a:lnTo>
                <a:close/>
              </a:path>
            </a:pathLst>
          </a:custGeom>
          <a:solidFill>
            <a:srgbClr val="D8A21E"/>
          </a:solidFill>
          <a:ln>
            <a:noFill/>
          </a:ln>
        </p:spPr>
      </p:sp>
      <p:sp>
        <p:nvSpPr>
          <p:cNvPr id="248" name="Google Shape;248;p10"/>
          <p:cNvSpPr/>
          <p:nvPr/>
        </p:nvSpPr>
        <p:spPr>
          <a:xfrm>
            <a:off x="13640820" y="5185053"/>
            <a:ext cx="4282420" cy="8229600"/>
          </a:xfrm>
          <a:custGeom>
            <a:rect b="b" l="l" r="r" t="t"/>
            <a:pathLst>
              <a:path extrusionOk="0" h="8229600" w="4282420">
                <a:moveTo>
                  <a:pt x="0" y="0"/>
                </a:moveTo>
                <a:lnTo>
                  <a:pt x="4282420" y="0"/>
                </a:lnTo>
                <a:lnTo>
                  <a:pt x="4282420" y="8229600"/>
                </a:lnTo>
                <a:lnTo>
                  <a:pt x="0" y="8229600"/>
                </a:lnTo>
                <a:lnTo>
                  <a:pt x="0" y="0"/>
                </a:lnTo>
                <a:close/>
              </a:path>
            </a:pathLst>
          </a:custGeom>
          <a:blipFill rotWithShape="1">
            <a:blip r:embed="rId3">
              <a:alphaModFix/>
            </a:blip>
            <a:stretch>
              <a:fillRect b="0" l="0" r="0" t="0"/>
            </a:stretch>
          </a:blipFill>
          <a:ln>
            <a:noFill/>
          </a:ln>
        </p:spPr>
      </p:sp>
      <p:grpSp>
        <p:nvGrpSpPr>
          <p:cNvPr id="249" name="Google Shape;249;p10"/>
          <p:cNvGrpSpPr/>
          <p:nvPr/>
        </p:nvGrpSpPr>
        <p:grpSpPr>
          <a:xfrm>
            <a:off x="379572" y="398622"/>
            <a:ext cx="4210323" cy="9752890"/>
            <a:chOff x="0" y="0"/>
            <a:chExt cx="5613764" cy="13003852"/>
          </a:xfrm>
        </p:grpSpPr>
        <p:sp>
          <p:nvSpPr>
            <p:cNvPr id="250" name="Google Shape;250;p10"/>
            <p:cNvSpPr/>
            <p:nvPr/>
          </p:nvSpPr>
          <p:spPr>
            <a:xfrm>
              <a:off x="0" y="0"/>
              <a:ext cx="5613764" cy="8558849"/>
            </a:xfrm>
            <a:custGeom>
              <a:rect b="b" l="l" r="r" t="t"/>
              <a:pathLst>
                <a:path extrusionOk="0" h="5466286" w="3585346">
                  <a:moveTo>
                    <a:pt x="3421516" y="0"/>
                  </a:moveTo>
                  <a:lnTo>
                    <a:pt x="0" y="0"/>
                  </a:lnTo>
                  <a:lnTo>
                    <a:pt x="0" y="5466286"/>
                  </a:lnTo>
                  <a:lnTo>
                    <a:pt x="76200" y="5466286"/>
                  </a:lnTo>
                  <a:lnTo>
                    <a:pt x="76200" y="76200"/>
                  </a:lnTo>
                  <a:lnTo>
                    <a:pt x="3585346" y="76200"/>
                  </a:lnTo>
                  <a:lnTo>
                    <a:pt x="3585346" y="0"/>
                  </a:lnTo>
                  <a:close/>
                </a:path>
              </a:pathLst>
            </a:custGeom>
            <a:solidFill>
              <a:srgbClr val="D8A21E"/>
            </a:solidFill>
            <a:ln>
              <a:noFill/>
            </a:ln>
          </p:spPr>
        </p:sp>
        <p:sp>
          <p:nvSpPr>
            <p:cNvPr id="251" name="Google Shape;251;p10"/>
            <p:cNvSpPr/>
            <p:nvPr/>
          </p:nvSpPr>
          <p:spPr>
            <a:xfrm rot="10800000">
              <a:off x="0" y="8940543"/>
              <a:ext cx="4108125" cy="4063309"/>
            </a:xfrm>
            <a:custGeom>
              <a:rect b="b" l="l" r="r" t="t"/>
              <a:pathLst>
                <a:path extrusionOk="0" h="4063309" w="4108125">
                  <a:moveTo>
                    <a:pt x="0" y="0"/>
                  </a:moveTo>
                  <a:lnTo>
                    <a:pt x="4108125" y="0"/>
                  </a:lnTo>
                  <a:lnTo>
                    <a:pt x="4108125" y="4063308"/>
                  </a:lnTo>
                  <a:lnTo>
                    <a:pt x="0" y="4063308"/>
                  </a:lnTo>
                  <a:lnTo>
                    <a:pt x="0" y="0"/>
                  </a:lnTo>
                  <a:close/>
                </a:path>
              </a:pathLst>
            </a:custGeom>
            <a:blipFill rotWithShape="1">
              <a:blip r:embed="rId4">
                <a:alphaModFix/>
              </a:blip>
              <a:stretch>
                <a:fillRect b="0" l="0" r="0" t="0"/>
              </a:stretch>
            </a:blipFill>
            <a:ln>
              <a:noFill/>
            </a:ln>
          </p:spPr>
        </p:sp>
      </p:grpSp>
      <p:sp>
        <p:nvSpPr>
          <p:cNvPr id="252" name="Google Shape;252;p10"/>
          <p:cNvSpPr/>
          <p:nvPr/>
        </p:nvSpPr>
        <p:spPr>
          <a:xfrm>
            <a:off x="14739202" y="178740"/>
            <a:ext cx="3081093" cy="3047481"/>
          </a:xfrm>
          <a:custGeom>
            <a:rect b="b" l="l" r="r" t="t"/>
            <a:pathLst>
              <a:path extrusionOk="0" h="3047481" w="3081093">
                <a:moveTo>
                  <a:pt x="0" y="0"/>
                </a:moveTo>
                <a:lnTo>
                  <a:pt x="3081093" y="0"/>
                </a:lnTo>
                <a:lnTo>
                  <a:pt x="3081093" y="3047482"/>
                </a:lnTo>
                <a:lnTo>
                  <a:pt x="0" y="3047482"/>
                </a:lnTo>
                <a:lnTo>
                  <a:pt x="0" y="0"/>
                </a:lnTo>
                <a:close/>
              </a:path>
            </a:pathLst>
          </a:custGeom>
          <a:blipFill rotWithShape="1">
            <a:blip r:embed="rId4">
              <a:alphaModFix/>
            </a:blip>
            <a:stretch>
              <a:fillRect b="0" l="0" r="0" t="0"/>
            </a:stretch>
          </a:blipFill>
          <a:ln>
            <a:noFill/>
          </a:ln>
        </p:spPr>
      </p:sp>
      <p:sp>
        <p:nvSpPr>
          <p:cNvPr id="253" name="Google Shape;253;p10"/>
          <p:cNvSpPr txBox="1"/>
          <p:nvPr/>
        </p:nvSpPr>
        <p:spPr>
          <a:xfrm>
            <a:off x="1084001" y="1241374"/>
            <a:ext cx="14719548" cy="1184278"/>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US" sz="6999" u="none" cap="none" strike="noStrike">
                <a:solidFill>
                  <a:srgbClr val="103F62"/>
                </a:solidFill>
                <a:latin typeface="Fredoka"/>
                <a:ea typeface="Fredoka"/>
                <a:cs typeface="Fredoka"/>
                <a:sym typeface="Fredoka"/>
              </a:rPr>
              <a:t>Second Chance Matric Programme</a:t>
            </a:r>
            <a:endParaRPr/>
          </a:p>
        </p:txBody>
      </p:sp>
      <p:pic>
        <p:nvPicPr>
          <p:cNvPr id="254" name="Google Shape;254;p10"/>
          <p:cNvPicPr preferRelativeResize="0"/>
          <p:nvPr/>
        </p:nvPicPr>
        <p:blipFill rotWithShape="1">
          <a:blip r:embed="rId5">
            <a:alphaModFix/>
          </a:blip>
          <a:srcRect b="0" l="0" r="0" t="0"/>
          <a:stretch/>
        </p:blipFill>
        <p:spPr>
          <a:xfrm>
            <a:off x="6317614" y="2512457"/>
            <a:ext cx="5262088" cy="5262088"/>
          </a:xfrm>
          <a:prstGeom prst="rect">
            <a:avLst/>
          </a:prstGeom>
          <a:noFill/>
          <a:ln>
            <a:noFill/>
          </a:ln>
        </p:spPr>
      </p:pic>
      <p:grpSp>
        <p:nvGrpSpPr>
          <p:cNvPr id="255" name="Google Shape;255;p10"/>
          <p:cNvGrpSpPr/>
          <p:nvPr/>
        </p:nvGrpSpPr>
        <p:grpSpPr>
          <a:xfrm>
            <a:off x="11288754" y="2900958"/>
            <a:ext cx="6405060" cy="4987529"/>
            <a:chOff x="0" y="-66675"/>
            <a:chExt cx="8540080" cy="6650039"/>
          </a:xfrm>
        </p:grpSpPr>
        <p:sp>
          <p:nvSpPr>
            <p:cNvPr id="256" name="Google Shape;256;p10"/>
            <p:cNvSpPr txBox="1"/>
            <p:nvPr/>
          </p:nvSpPr>
          <p:spPr>
            <a:xfrm>
              <a:off x="327653" y="-66675"/>
              <a:ext cx="5831498" cy="150431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300" u="none" cap="none" strike="noStrike">
                  <a:solidFill>
                    <a:srgbClr val="103F62"/>
                  </a:solidFill>
                  <a:latin typeface="Fredoka"/>
                  <a:ea typeface="Fredoka"/>
                  <a:cs typeface="Fredoka"/>
                  <a:sym typeface="Fredoka"/>
                </a:rPr>
                <a:t>Amended Senior Certificate (ASC)</a:t>
              </a:r>
              <a:endParaRPr/>
            </a:p>
          </p:txBody>
        </p:sp>
        <p:sp>
          <p:nvSpPr>
            <p:cNvPr id="257" name="Google Shape;257;p10"/>
            <p:cNvSpPr txBox="1"/>
            <p:nvPr/>
          </p:nvSpPr>
          <p:spPr>
            <a:xfrm>
              <a:off x="0" y="1553744"/>
              <a:ext cx="8540080" cy="5029620"/>
            </a:xfrm>
            <a:prstGeom prst="rect">
              <a:avLst/>
            </a:prstGeom>
            <a:noFill/>
            <a:ln>
              <a:noFill/>
            </a:ln>
          </p:spPr>
          <p:txBody>
            <a:bodyPr anchorCtr="0" anchor="t" bIns="0" lIns="0" spcFirstLastPara="1" rIns="0" wrap="square" tIns="0">
              <a:spAutoFit/>
            </a:bodyPr>
            <a:lstStyle/>
            <a:p>
              <a:pPr indent="0" lvl="0" marL="0" marR="0" rtl="0" algn="l">
                <a:lnSpc>
                  <a:spcPct val="200000"/>
                </a:lnSpc>
                <a:spcBef>
                  <a:spcPts val="0"/>
                </a:spcBef>
                <a:spcAft>
                  <a:spcPts val="0"/>
                </a:spcAft>
                <a:buNone/>
              </a:pPr>
              <a:r>
                <a:rPr b="1" i="0" lang="en-US" sz="2200" u="none" cap="none" strike="noStrike">
                  <a:solidFill>
                    <a:srgbClr val="808080"/>
                  </a:solidFill>
                  <a:latin typeface="Arial"/>
                  <a:ea typeface="Arial"/>
                  <a:cs typeface="Arial"/>
                  <a:sym typeface="Arial"/>
                </a:rPr>
                <a:t>   Qualifying Criteria:</a:t>
              </a:r>
              <a:endParaRPr/>
            </a:p>
            <a:p>
              <a:pPr indent="-237492" lvl="1" marL="474985" marR="0" rtl="0" algn="l">
                <a:lnSpc>
                  <a:spcPct val="200000"/>
                </a:lnSpc>
                <a:spcBef>
                  <a:spcPts val="0"/>
                </a:spcBef>
                <a:spcAft>
                  <a:spcPts val="0"/>
                </a:spcAft>
                <a:buClr>
                  <a:srgbClr val="808080"/>
                </a:buClr>
                <a:buSzPts val="2200"/>
                <a:buFont typeface="Arial"/>
                <a:buChar char="•"/>
              </a:pPr>
              <a:r>
                <a:rPr b="1" i="0" lang="en-US" sz="2200" u="none" cap="none" strike="noStrike">
                  <a:solidFill>
                    <a:srgbClr val="808080"/>
                  </a:solidFill>
                  <a:latin typeface="Arial"/>
                  <a:ea typeface="Arial"/>
                  <a:cs typeface="Arial"/>
                  <a:sym typeface="Arial"/>
                </a:rPr>
                <a:t>A</a:t>
              </a:r>
              <a:r>
                <a:rPr b="0" i="0" lang="en-US" sz="2200" u="none" cap="none" strike="noStrike">
                  <a:solidFill>
                    <a:srgbClr val="808080"/>
                  </a:solidFill>
                  <a:latin typeface="Arial"/>
                  <a:ea typeface="Arial"/>
                  <a:cs typeface="Arial"/>
                  <a:sym typeface="Arial"/>
                </a:rPr>
                <a:t>dult learners who are 21 years</a:t>
              </a:r>
              <a:endParaRPr/>
            </a:p>
            <a:p>
              <a:pPr indent="-237492" lvl="1" marL="474985" marR="0" rtl="0" algn="l">
                <a:lnSpc>
                  <a:spcPct val="200000"/>
                </a:lnSpc>
                <a:spcBef>
                  <a:spcPts val="0"/>
                </a:spcBef>
                <a:spcAft>
                  <a:spcPts val="0"/>
                </a:spcAft>
                <a:buClr>
                  <a:srgbClr val="808080"/>
                </a:buClr>
                <a:buSzPts val="2200"/>
                <a:buFont typeface="Arial"/>
                <a:buChar char="•"/>
              </a:pPr>
              <a:r>
                <a:rPr b="0" i="0" lang="en-US" sz="2200" u="none" cap="none" strike="noStrike">
                  <a:solidFill>
                    <a:srgbClr val="808080"/>
                  </a:solidFill>
                  <a:latin typeface="Arial"/>
                  <a:ea typeface="Arial"/>
                  <a:cs typeface="Arial"/>
                  <a:sym typeface="Arial"/>
                </a:rPr>
                <a:t> Minimum of a grade 9 report or an ABET L4 </a:t>
              </a:r>
              <a:endParaRPr/>
            </a:p>
            <a:p>
              <a:pPr indent="-237492" lvl="1" marL="474985" marR="0" rtl="0" algn="l">
                <a:lnSpc>
                  <a:spcPct val="200000"/>
                </a:lnSpc>
                <a:spcBef>
                  <a:spcPts val="0"/>
                </a:spcBef>
                <a:spcAft>
                  <a:spcPts val="0"/>
                </a:spcAft>
                <a:buClr>
                  <a:srgbClr val="808080"/>
                </a:buClr>
                <a:buSzPts val="2200"/>
                <a:buFont typeface="Arial"/>
                <a:buChar char="•"/>
              </a:pPr>
              <a:r>
                <a:rPr b="0" i="0" lang="en-US" sz="2200" u="none" cap="none" strike="noStrike">
                  <a:solidFill>
                    <a:srgbClr val="808080"/>
                  </a:solidFill>
                  <a:latin typeface="Arial"/>
                  <a:ea typeface="Arial"/>
                  <a:cs typeface="Arial"/>
                  <a:sym typeface="Arial"/>
                </a:rPr>
                <a:t>Or candidates who would want to add a subject to their matric ,candidates  possession of a NSC certificate prior to 2008 </a:t>
              </a:r>
              <a:endParaRPr/>
            </a:p>
          </p:txBody>
        </p:sp>
      </p:grpSp>
      <p:grpSp>
        <p:nvGrpSpPr>
          <p:cNvPr id="258" name="Google Shape;258;p10"/>
          <p:cNvGrpSpPr/>
          <p:nvPr/>
        </p:nvGrpSpPr>
        <p:grpSpPr>
          <a:xfrm>
            <a:off x="625657" y="2900958"/>
            <a:ext cx="6130463" cy="4435079"/>
            <a:chOff x="0" y="-66675"/>
            <a:chExt cx="8173951" cy="5913439"/>
          </a:xfrm>
        </p:grpSpPr>
        <p:sp>
          <p:nvSpPr>
            <p:cNvPr id="259" name="Google Shape;259;p10"/>
            <p:cNvSpPr txBox="1"/>
            <p:nvPr/>
          </p:nvSpPr>
          <p:spPr>
            <a:xfrm>
              <a:off x="313606" y="-66675"/>
              <a:ext cx="5581491" cy="1504313"/>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300" u="none" cap="none" strike="noStrike">
                  <a:solidFill>
                    <a:srgbClr val="103F62"/>
                  </a:solidFill>
                  <a:latin typeface="Fredoka"/>
                  <a:ea typeface="Fredoka"/>
                  <a:cs typeface="Fredoka"/>
                  <a:sym typeface="Fredoka"/>
                </a:rPr>
                <a:t>National Senior Certificate (NSC)</a:t>
              </a:r>
              <a:endParaRPr/>
            </a:p>
          </p:txBody>
        </p:sp>
        <p:sp>
          <p:nvSpPr>
            <p:cNvPr id="260" name="Google Shape;260;p10"/>
            <p:cNvSpPr txBox="1"/>
            <p:nvPr/>
          </p:nvSpPr>
          <p:spPr>
            <a:xfrm>
              <a:off x="0" y="1553744"/>
              <a:ext cx="8173951" cy="4293020"/>
            </a:xfrm>
            <a:prstGeom prst="rect">
              <a:avLst/>
            </a:prstGeom>
            <a:noFill/>
            <a:ln>
              <a:noFill/>
            </a:ln>
          </p:spPr>
          <p:txBody>
            <a:bodyPr anchorCtr="0" anchor="t" bIns="0" lIns="0" spcFirstLastPara="1" rIns="0" wrap="square" tIns="0">
              <a:spAutoFit/>
            </a:bodyPr>
            <a:lstStyle/>
            <a:p>
              <a:pPr indent="0" lvl="0" marL="0" marR="0" rtl="0" algn="l">
                <a:lnSpc>
                  <a:spcPct val="200000"/>
                </a:lnSpc>
                <a:spcBef>
                  <a:spcPts val="0"/>
                </a:spcBef>
                <a:spcAft>
                  <a:spcPts val="0"/>
                </a:spcAft>
                <a:buNone/>
              </a:pPr>
              <a:r>
                <a:rPr b="1" i="0" lang="en-US" sz="2200" u="none" cap="none" strike="noStrike">
                  <a:solidFill>
                    <a:srgbClr val="808080"/>
                  </a:solidFill>
                  <a:latin typeface="Arial"/>
                  <a:ea typeface="Arial"/>
                  <a:cs typeface="Arial"/>
                  <a:sym typeface="Arial"/>
                </a:rPr>
                <a:t>Qualifying Criteria:</a:t>
              </a:r>
              <a:r>
                <a:rPr b="0" i="0" lang="en-US" sz="2200" u="none" cap="none" strike="noStrike">
                  <a:solidFill>
                    <a:srgbClr val="808080"/>
                  </a:solidFill>
                  <a:latin typeface="Arial"/>
                  <a:ea typeface="Arial"/>
                  <a:cs typeface="Arial"/>
                  <a:sym typeface="Arial"/>
                </a:rPr>
                <a:t> </a:t>
              </a:r>
              <a:endParaRPr/>
            </a:p>
            <a:p>
              <a:pPr indent="-237492" lvl="1" marL="474985" marR="0" rtl="0" algn="l">
                <a:lnSpc>
                  <a:spcPct val="200000"/>
                </a:lnSpc>
                <a:spcBef>
                  <a:spcPts val="0"/>
                </a:spcBef>
                <a:spcAft>
                  <a:spcPts val="0"/>
                </a:spcAft>
                <a:buClr>
                  <a:srgbClr val="808080"/>
                </a:buClr>
                <a:buSzPts val="2200"/>
                <a:buFont typeface="Arial"/>
                <a:buChar char="•"/>
              </a:pPr>
              <a:r>
                <a:rPr b="0" i="0" lang="en-US" sz="2200" u="none" cap="none" strike="noStrike">
                  <a:solidFill>
                    <a:srgbClr val="808080"/>
                  </a:solidFill>
                  <a:latin typeface="Arial"/>
                  <a:ea typeface="Arial"/>
                  <a:cs typeface="Arial"/>
                  <a:sym typeface="Arial"/>
                </a:rPr>
                <a:t>completed Grade 12 but need to rewrite to improve subject marks. </a:t>
              </a:r>
              <a:endParaRPr/>
            </a:p>
            <a:p>
              <a:pPr indent="-237492" lvl="1" marL="474985" marR="0" rtl="0" algn="l">
                <a:lnSpc>
                  <a:spcPct val="200000"/>
                </a:lnSpc>
                <a:spcBef>
                  <a:spcPts val="0"/>
                </a:spcBef>
                <a:spcAft>
                  <a:spcPts val="0"/>
                </a:spcAft>
                <a:buClr>
                  <a:srgbClr val="808080"/>
                </a:buClr>
                <a:buSzPts val="2200"/>
                <a:buFont typeface="Arial"/>
                <a:buChar char="•"/>
              </a:pPr>
              <a:r>
                <a:rPr b="0" i="0" lang="en-US" sz="2200" u="none" cap="none" strike="noStrike">
                  <a:solidFill>
                    <a:srgbClr val="808080"/>
                  </a:solidFill>
                  <a:latin typeface="Arial"/>
                  <a:ea typeface="Arial"/>
                  <a:cs typeface="Arial"/>
                  <a:sym typeface="Arial"/>
                </a:rPr>
                <a:t>Anyone who wrote matric from 2008 onwards</a:t>
              </a:r>
              <a:endParaRPr/>
            </a:p>
            <a:p>
              <a:pPr indent="0" lvl="0" marL="0" marR="0" rtl="0" algn="l">
                <a:lnSpc>
                  <a:spcPct val="200000"/>
                </a:lnSpc>
                <a:spcBef>
                  <a:spcPts val="0"/>
                </a:spcBef>
                <a:spcAft>
                  <a:spcPts val="0"/>
                </a:spcAft>
                <a:buNone/>
              </a:pPr>
              <a:r>
                <a:t/>
              </a:r>
              <a:endParaRPr b="0" i="0" sz="2200" u="none" cap="none" strike="noStrike">
                <a:solidFill>
                  <a:srgbClr val="80808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5E0"/>
        </a:solidFill>
      </p:bgPr>
    </p:bg>
    <p:spTree>
      <p:nvGrpSpPr>
        <p:cNvPr id="264" name="Shape 264"/>
        <p:cNvGrpSpPr/>
        <p:nvPr/>
      </p:nvGrpSpPr>
      <p:grpSpPr>
        <a:xfrm>
          <a:off x="0" y="0"/>
          <a:ext cx="0" cy="0"/>
          <a:chOff x="0" y="0"/>
          <a:chExt cx="0" cy="0"/>
        </a:xfrm>
      </p:grpSpPr>
      <p:sp>
        <p:nvSpPr>
          <p:cNvPr id="265" name="Google Shape;265;p11"/>
          <p:cNvSpPr/>
          <p:nvPr/>
        </p:nvSpPr>
        <p:spPr>
          <a:xfrm>
            <a:off x="12476436" y="1630205"/>
            <a:ext cx="4151017" cy="3594781"/>
          </a:xfrm>
          <a:custGeom>
            <a:rect b="b" l="l" r="r" t="t"/>
            <a:pathLst>
              <a:path extrusionOk="0" h="5499100" w="6350000">
                <a:moveTo>
                  <a:pt x="4762500" y="0"/>
                </a:moveTo>
                <a:lnTo>
                  <a:pt x="1587500" y="0"/>
                </a:lnTo>
                <a:lnTo>
                  <a:pt x="0" y="2749550"/>
                </a:lnTo>
                <a:lnTo>
                  <a:pt x="1587500" y="5499100"/>
                </a:lnTo>
                <a:lnTo>
                  <a:pt x="4762500" y="5499100"/>
                </a:lnTo>
                <a:lnTo>
                  <a:pt x="6350000" y="2749550"/>
                </a:lnTo>
                <a:close/>
              </a:path>
            </a:pathLst>
          </a:custGeom>
          <a:blipFill rotWithShape="1">
            <a:blip r:embed="rId3">
              <a:alphaModFix/>
            </a:blip>
            <a:stretch>
              <a:fillRect b="0" l="-6847" r="-6847" t="0"/>
            </a:stretch>
          </a:blipFill>
          <a:ln>
            <a:noFill/>
          </a:ln>
        </p:spPr>
      </p:sp>
      <p:sp>
        <p:nvSpPr>
          <p:cNvPr id="266" name="Google Shape;266;p11"/>
          <p:cNvSpPr/>
          <p:nvPr/>
        </p:nvSpPr>
        <p:spPr>
          <a:xfrm>
            <a:off x="213877" y="337189"/>
            <a:ext cx="12098895" cy="2013860"/>
          </a:xfrm>
          <a:custGeom>
            <a:rect b="b" l="l" r="r" t="t"/>
            <a:pathLst>
              <a:path extrusionOk="0" h="2013860" w="12098895">
                <a:moveTo>
                  <a:pt x="0" y="0"/>
                </a:moveTo>
                <a:lnTo>
                  <a:pt x="12098895" y="0"/>
                </a:lnTo>
                <a:lnTo>
                  <a:pt x="12098895" y="2013860"/>
                </a:lnTo>
                <a:lnTo>
                  <a:pt x="0" y="2013860"/>
                </a:lnTo>
                <a:lnTo>
                  <a:pt x="0" y="0"/>
                </a:lnTo>
                <a:close/>
              </a:path>
            </a:pathLst>
          </a:custGeom>
          <a:blipFill rotWithShape="1">
            <a:blip r:embed="rId4">
              <a:alphaModFix/>
            </a:blip>
            <a:stretch>
              <a:fillRect b="-153871" l="0" r="-34148" t="0"/>
            </a:stretch>
          </a:blipFill>
          <a:ln>
            <a:noFill/>
          </a:ln>
        </p:spPr>
      </p:sp>
      <p:sp>
        <p:nvSpPr>
          <p:cNvPr id="267" name="Google Shape;267;p11"/>
          <p:cNvSpPr/>
          <p:nvPr/>
        </p:nvSpPr>
        <p:spPr>
          <a:xfrm>
            <a:off x="11844588" y="-3518147"/>
            <a:ext cx="5414712" cy="4689140"/>
          </a:xfrm>
          <a:custGeom>
            <a:rect b="b" l="l" r="r" t="t"/>
            <a:pathLst>
              <a:path extrusionOk="0" h="5499100" w="6350000">
                <a:moveTo>
                  <a:pt x="4762500" y="0"/>
                </a:moveTo>
                <a:lnTo>
                  <a:pt x="1587500" y="0"/>
                </a:lnTo>
                <a:lnTo>
                  <a:pt x="0" y="2749550"/>
                </a:lnTo>
                <a:lnTo>
                  <a:pt x="1587500" y="5499100"/>
                </a:lnTo>
                <a:lnTo>
                  <a:pt x="4762500" y="5499100"/>
                </a:lnTo>
                <a:lnTo>
                  <a:pt x="6350000" y="2749550"/>
                </a:lnTo>
                <a:close/>
              </a:path>
            </a:pathLst>
          </a:custGeom>
          <a:solidFill>
            <a:srgbClr val="103F62"/>
          </a:solidFill>
          <a:ln cap="flat" cmpd="sng" w="12700">
            <a:solidFill>
              <a:srgbClr val="000000"/>
            </a:solidFill>
            <a:prstDash val="solid"/>
            <a:round/>
            <a:headEnd len="sm" w="sm" type="none"/>
            <a:tailEnd len="sm" w="sm" type="none"/>
          </a:ln>
        </p:spPr>
      </p:sp>
      <p:grpSp>
        <p:nvGrpSpPr>
          <p:cNvPr id="268" name="Google Shape;268;p11"/>
          <p:cNvGrpSpPr/>
          <p:nvPr/>
        </p:nvGrpSpPr>
        <p:grpSpPr>
          <a:xfrm>
            <a:off x="15928644" y="-446261"/>
            <a:ext cx="4720594" cy="3687795"/>
            <a:chOff x="0" y="-38100"/>
            <a:chExt cx="812800" cy="634971"/>
          </a:xfrm>
        </p:grpSpPr>
        <p:sp>
          <p:nvSpPr>
            <p:cNvPr id="269" name="Google Shape;269;p11"/>
            <p:cNvSpPr/>
            <p:nvPr/>
          </p:nvSpPr>
          <p:spPr>
            <a:xfrm>
              <a:off x="0" y="0"/>
              <a:ext cx="812800" cy="596871"/>
            </a:xfrm>
            <a:custGeom>
              <a:rect b="b" l="l" r="r" t="t"/>
              <a:pathLst>
                <a:path extrusionOk="0" h="596871" w="812800">
                  <a:moveTo>
                    <a:pt x="812800" y="298435"/>
                  </a:moveTo>
                  <a:lnTo>
                    <a:pt x="609600" y="596871"/>
                  </a:lnTo>
                  <a:lnTo>
                    <a:pt x="203200" y="596871"/>
                  </a:lnTo>
                  <a:lnTo>
                    <a:pt x="0" y="298435"/>
                  </a:lnTo>
                  <a:lnTo>
                    <a:pt x="203200" y="0"/>
                  </a:lnTo>
                  <a:lnTo>
                    <a:pt x="609600" y="0"/>
                  </a:lnTo>
                  <a:lnTo>
                    <a:pt x="812800" y="298435"/>
                  </a:lnTo>
                  <a:close/>
                </a:path>
              </a:pathLst>
            </a:custGeom>
            <a:solidFill>
              <a:srgbClr val="D8A21E"/>
            </a:solidFill>
            <a:ln>
              <a:noFill/>
            </a:ln>
          </p:spPr>
        </p:sp>
        <p:sp>
          <p:nvSpPr>
            <p:cNvPr id="270" name="Google Shape;270;p11"/>
            <p:cNvSpPr txBox="1"/>
            <p:nvPr/>
          </p:nvSpPr>
          <p:spPr>
            <a:xfrm>
              <a:off x="114300" y="-38100"/>
              <a:ext cx="584200" cy="63497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1" name="Google Shape;271;p11"/>
          <p:cNvGrpSpPr/>
          <p:nvPr/>
        </p:nvGrpSpPr>
        <p:grpSpPr>
          <a:xfrm>
            <a:off x="15928644" y="3200163"/>
            <a:ext cx="4851914" cy="3659242"/>
            <a:chOff x="0" y="-38100"/>
            <a:chExt cx="812800" cy="613002"/>
          </a:xfrm>
        </p:grpSpPr>
        <p:sp>
          <p:nvSpPr>
            <p:cNvPr id="272" name="Google Shape;272;p11"/>
            <p:cNvSpPr/>
            <p:nvPr/>
          </p:nvSpPr>
          <p:spPr>
            <a:xfrm>
              <a:off x="0" y="0"/>
              <a:ext cx="812800" cy="574902"/>
            </a:xfrm>
            <a:custGeom>
              <a:rect b="b" l="l" r="r" t="t"/>
              <a:pathLst>
                <a:path extrusionOk="0" h="574902" w="812800">
                  <a:moveTo>
                    <a:pt x="812800" y="287451"/>
                  </a:moveTo>
                  <a:lnTo>
                    <a:pt x="609600" y="574902"/>
                  </a:lnTo>
                  <a:lnTo>
                    <a:pt x="203200" y="574902"/>
                  </a:lnTo>
                  <a:lnTo>
                    <a:pt x="0" y="287451"/>
                  </a:lnTo>
                  <a:lnTo>
                    <a:pt x="203200" y="0"/>
                  </a:lnTo>
                  <a:lnTo>
                    <a:pt x="609600" y="0"/>
                  </a:lnTo>
                  <a:lnTo>
                    <a:pt x="812800" y="287451"/>
                  </a:lnTo>
                  <a:close/>
                </a:path>
              </a:pathLst>
            </a:custGeom>
            <a:solidFill>
              <a:srgbClr val="103F62"/>
            </a:solidFill>
            <a:ln>
              <a:noFill/>
            </a:ln>
          </p:spPr>
        </p:sp>
        <p:sp>
          <p:nvSpPr>
            <p:cNvPr id="273" name="Google Shape;273;p11"/>
            <p:cNvSpPr txBox="1"/>
            <p:nvPr/>
          </p:nvSpPr>
          <p:spPr>
            <a:xfrm>
              <a:off x="114300" y="-38100"/>
              <a:ext cx="584200" cy="61300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4" name="Google Shape;274;p11"/>
          <p:cNvSpPr/>
          <p:nvPr/>
        </p:nvSpPr>
        <p:spPr>
          <a:xfrm rot="5400000">
            <a:off x="15089916" y="6993116"/>
            <a:ext cx="3081093" cy="3047481"/>
          </a:xfrm>
          <a:custGeom>
            <a:rect b="b" l="l" r="r" t="t"/>
            <a:pathLst>
              <a:path extrusionOk="0" h="3047481" w="3081093">
                <a:moveTo>
                  <a:pt x="0" y="0"/>
                </a:moveTo>
                <a:lnTo>
                  <a:pt x="3081093" y="0"/>
                </a:lnTo>
                <a:lnTo>
                  <a:pt x="3081093" y="3047482"/>
                </a:lnTo>
                <a:lnTo>
                  <a:pt x="0" y="3047482"/>
                </a:lnTo>
                <a:lnTo>
                  <a:pt x="0" y="0"/>
                </a:lnTo>
                <a:close/>
              </a:path>
            </a:pathLst>
          </a:custGeom>
          <a:blipFill rotWithShape="1">
            <a:blip r:embed="rId5">
              <a:alphaModFix/>
            </a:blip>
            <a:stretch>
              <a:fillRect b="0" l="0" r="0" t="0"/>
            </a:stretch>
          </a:blipFill>
          <a:ln>
            <a:noFill/>
          </a:ln>
        </p:spPr>
      </p:sp>
      <p:sp>
        <p:nvSpPr>
          <p:cNvPr id="275" name="Google Shape;275;p11"/>
          <p:cNvSpPr/>
          <p:nvPr/>
        </p:nvSpPr>
        <p:spPr>
          <a:xfrm>
            <a:off x="12165211" y="4257527"/>
            <a:ext cx="4282420" cy="8229600"/>
          </a:xfrm>
          <a:custGeom>
            <a:rect b="b" l="l" r="r" t="t"/>
            <a:pathLst>
              <a:path extrusionOk="0" h="8229600" w="4282420">
                <a:moveTo>
                  <a:pt x="0" y="0"/>
                </a:moveTo>
                <a:lnTo>
                  <a:pt x="4282420" y="0"/>
                </a:lnTo>
                <a:lnTo>
                  <a:pt x="4282420" y="8229600"/>
                </a:lnTo>
                <a:lnTo>
                  <a:pt x="0" y="8229600"/>
                </a:lnTo>
                <a:lnTo>
                  <a:pt x="0" y="0"/>
                </a:lnTo>
                <a:close/>
              </a:path>
            </a:pathLst>
          </a:custGeom>
          <a:blipFill rotWithShape="1">
            <a:blip r:embed="rId6">
              <a:alphaModFix/>
            </a:blip>
            <a:stretch>
              <a:fillRect b="0" l="0" r="0" t="0"/>
            </a:stretch>
          </a:blipFill>
          <a:ln>
            <a:noFill/>
          </a:ln>
        </p:spPr>
      </p:sp>
      <p:grpSp>
        <p:nvGrpSpPr>
          <p:cNvPr id="276" name="Google Shape;276;p11"/>
          <p:cNvGrpSpPr/>
          <p:nvPr/>
        </p:nvGrpSpPr>
        <p:grpSpPr>
          <a:xfrm>
            <a:off x="501312" y="2592535"/>
            <a:ext cx="4172903" cy="1327742"/>
            <a:chOff x="0" y="0"/>
            <a:chExt cx="5563871" cy="1770323"/>
          </a:xfrm>
        </p:grpSpPr>
        <p:sp>
          <p:nvSpPr>
            <p:cNvPr id="277" name="Google Shape;277;p11"/>
            <p:cNvSpPr/>
            <p:nvPr/>
          </p:nvSpPr>
          <p:spPr>
            <a:xfrm>
              <a:off x="0" y="0"/>
              <a:ext cx="5563871" cy="1770323"/>
            </a:xfrm>
            <a:custGeom>
              <a:rect b="b" l="l" r="r" t="t"/>
              <a:pathLst>
                <a:path extrusionOk="0" h="1770323" w="5563871">
                  <a:moveTo>
                    <a:pt x="0" y="0"/>
                  </a:moveTo>
                  <a:lnTo>
                    <a:pt x="5563871" y="0"/>
                  </a:lnTo>
                  <a:lnTo>
                    <a:pt x="5563871" y="1770323"/>
                  </a:lnTo>
                  <a:lnTo>
                    <a:pt x="0" y="1770323"/>
                  </a:lnTo>
                  <a:lnTo>
                    <a:pt x="0" y="0"/>
                  </a:lnTo>
                  <a:close/>
                </a:path>
              </a:pathLst>
            </a:custGeom>
            <a:blipFill rotWithShape="1">
              <a:blip r:embed="rId7">
                <a:alphaModFix/>
              </a:blip>
              <a:stretch>
                <a:fillRect b="0" l="0" r="0" t="0"/>
              </a:stretch>
            </a:blipFill>
            <a:ln>
              <a:noFill/>
            </a:ln>
          </p:spPr>
        </p:sp>
        <p:sp>
          <p:nvSpPr>
            <p:cNvPr id="278" name="Google Shape;278;p11"/>
            <p:cNvSpPr txBox="1"/>
            <p:nvPr/>
          </p:nvSpPr>
          <p:spPr>
            <a:xfrm>
              <a:off x="1623358" y="437587"/>
              <a:ext cx="2317155" cy="762567"/>
            </a:xfrm>
            <a:prstGeom prst="rect">
              <a:avLst/>
            </a:prstGeom>
            <a:noFill/>
            <a:ln>
              <a:noFill/>
            </a:ln>
          </p:spPr>
          <p:txBody>
            <a:bodyPr anchorCtr="0" anchor="t" bIns="0" lIns="0" spcFirstLastPara="1" rIns="0" wrap="square" tIns="0">
              <a:spAutoFit/>
            </a:bodyPr>
            <a:lstStyle/>
            <a:p>
              <a:pPr indent="0" lvl="0" marL="0" marR="0" rtl="0" algn="ctr">
                <a:lnSpc>
                  <a:spcPct val="139976"/>
                </a:lnSpc>
                <a:spcBef>
                  <a:spcPts val="0"/>
                </a:spcBef>
                <a:spcAft>
                  <a:spcPts val="0"/>
                </a:spcAft>
                <a:buNone/>
              </a:pPr>
              <a:r>
                <a:rPr b="1" i="0" lang="en-US" sz="3452" u="none" cap="none" strike="noStrike">
                  <a:solidFill>
                    <a:srgbClr val="E3E5E0"/>
                  </a:solidFill>
                  <a:latin typeface="Arial"/>
                  <a:ea typeface="Arial"/>
                  <a:cs typeface="Arial"/>
                  <a:sym typeface="Arial"/>
                </a:rPr>
                <a:t>Campus</a:t>
              </a:r>
              <a:endParaRPr/>
            </a:p>
          </p:txBody>
        </p:sp>
      </p:grpSp>
      <p:grpSp>
        <p:nvGrpSpPr>
          <p:cNvPr id="279" name="Google Shape;279;p11"/>
          <p:cNvGrpSpPr/>
          <p:nvPr/>
        </p:nvGrpSpPr>
        <p:grpSpPr>
          <a:xfrm>
            <a:off x="5323355" y="4107982"/>
            <a:ext cx="4508544" cy="1434537"/>
            <a:chOff x="0" y="0"/>
            <a:chExt cx="6011392" cy="1912716"/>
          </a:xfrm>
        </p:grpSpPr>
        <p:sp>
          <p:nvSpPr>
            <p:cNvPr id="280" name="Google Shape;280;p11"/>
            <p:cNvSpPr/>
            <p:nvPr/>
          </p:nvSpPr>
          <p:spPr>
            <a:xfrm>
              <a:off x="0" y="0"/>
              <a:ext cx="6011392" cy="1912716"/>
            </a:xfrm>
            <a:custGeom>
              <a:rect b="b" l="l" r="r" t="t"/>
              <a:pathLst>
                <a:path extrusionOk="0" h="1912716" w="6011392">
                  <a:moveTo>
                    <a:pt x="0" y="0"/>
                  </a:moveTo>
                  <a:lnTo>
                    <a:pt x="6011392" y="0"/>
                  </a:lnTo>
                  <a:lnTo>
                    <a:pt x="6011392" y="1912716"/>
                  </a:lnTo>
                  <a:lnTo>
                    <a:pt x="0" y="1912716"/>
                  </a:lnTo>
                  <a:lnTo>
                    <a:pt x="0" y="0"/>
                  </a:lnTo>
                  <a:close/>
                </a:path>
              </a:pathLst>
            </a:custGeom>
            <a:blipFill rotWithShape="1">
              <a:blip r:embed="rId7">
                <a:alphaModFix/>
              </a:blip>
              <a:stretch>
                <a:fillRect b="0" l="0" r="0" t="0"/>
              </a:stretch>
            </a:blipFill>
            <a:ln>
              <a:noFill/>
            </a:ln>
          </p:spPr>
        </p:sp>
        <p:sp>
          <p:nvSpPr>
            <p:cNvPr id="281" name="Google Shape;281;p11"/>
            <p:cNvSpPr txBox="1"/>
            <p:nvPr/>
          </p:nvSpPr>
          <p:spPr>
            <a:xfrm>
              <a:off x="1899749" y="134530"/>
              <a:ext cx="2744704" cy="1576981"/>
            </a:xfrm>
            <a:prstGeom prst="rect">
              <a:avLst/>
            </a:prstGeom>
            <a:noFill/>
            <a:ln>
              <a:noFill/>
            </a:ln>
          </p:spPr>
          <p:txBody>
            <a:bodyPr anchorCtr="0" anchor="t" bIns="0" lIns="0" spcFirstLastPara="1" rIns="0" wrap="square" tIns="0">
              <a:spAutoFit/>
            </a:bodyPr>
            <a:lstStyle/>
            <a:p>
              <a:pPr indent="0" lvl="0" marL="0" marR="0" rtl="0" algn="ctr">
                <a:lnSpc>
                  <a:spcPct val="140034"/>
                </a:lnSpc>
                <a:spcBef>
                  <a:spcPts val="0"/>
                </a:spcBef>
                <a:spcAft>
                  <a:spcPts val="0"/>
                </a:spcAft>
                <a:buNone/>
              </a:pPr>
              <a:r>
                <a:rPr b="1" i="0" lang="en-US" sz="3432" u="none" cap="none" strike="noStrike">
                  <a:solidFill>
                    <a:srgbClr val="E3E5E0"/>
                  </a:solidFill>
                  <a:latin typeface="Arial"/>
                  <a:ea typeface="Arial"/>
                  <a:cs typeface="Arial"/>
                  <a:sym typeface="Arial"/>
                </a:rPr>
                <a:t>Blended -</a:t>
              </a:r>
              <a:endParaRPr/>
            </a:p>
            <a:p>
              <a:pPr indent="0" lvl="0" marL="0" marR="0" rtl="0" algn="ctr">
                <a:lnSpc>
                  <a:spcPct val="140034"/>
                </a:lnSpc>
                <a:spcBef>
                  <a:spcPts val="0"/>
                </a:spcBef>
                <a:spcAft>
                  <a:spcPts val="0"/>
                </a:spcAft>
                <a:buNone/>
              </a:pPr>
              <a:r>
                <a:rPr b="1" i="0" lang="en-US" sz="3432" u="none" cap="none" strike="noStrike">
                  <a:solidFill>
                    <a:srgbClr val="E3E5E0"/>
                  </a:solidFill>
                  <a:latin typeface="Arial"/>
                  <a:ea typeface="Arial"/>
                  <a:cs typeface="Arial"/>
                  <a:sym typeface="Arial"/>
                </a:rPr>
                <a:t> Learning</a:t>
              </a:r>
              <a:endParaRPr/>
            </a:p>
          </p:txBody>
        </p:sp>
      </p:grpSp>
      <p:grpSp>
        <p:nvGrpSpPr>
          <p:cNvPr id="282" name="Google Shape;282;p11"/>
          <p:cNvGrpSpPr/>
          <p:nvPr/>
        </p:nvGrpSpPr>
        <p:grpSpPr>
          <a:xfrm>
            <a:off x="10278403" y="5387023"/>
            <a:ext cx="4837839" cy="1539312"/>
            <a:chOff x="0" y="0"/>
            <a:chExt cx="6450452" cy="2052417"/>
          </a:xfrm>
        </p:grpSpPr>
        <p:sp>
          <p:nvSpPr>
            <p:cNvPr id="283" name="Google Shape;283;p11"/>
            <p:cNvSpPr/>
            <p:nvPr/>
          </p:nvSpPr>
          <p:spPr>
            <a:xfrm>
              <a:off x="0" y="0"/>
              <a:ext cx="6450452" cy="2052417"/>
            </a:xfrm>
            <a:custGeom>
              <a:rect b="b" l="l" r="r" t="t"/>
              <a:pathLst>
                <a:path extrusionOk="0" h="2052417" w="6450452">
                  <a:moveTo>
                    <a:pt x="0" y="0"/>
                  </a:moveTo>
                  <a:lnTo>
                    <a:pt x="6450452" y="0"/>
                  </a:lnTo>
                  <a:lnTo>
                    <a:pt x="6450452" y="2052417"/>
                  </a:lnTo>
                  <a:lnTo>
                    <a:pt x="0" y="2052417"/>
                  </a:lnTo>
                  <a:lnTo>
                    <a:pt x="0" y="0"/>
                  </a:lnTo>
                  <a:close/>
                </a:path>
              </a:pathLst>
            </a:custGeom>
            <a:blipFill rotWithShape="1">
              <a:blip r:embed="rId7">
                <a:alphaModFix/>
              </a:blip>
              <a:stretch>
                <a:fillRect b="0" l="0" r="0" t="0"/>
              </a:stretch>
            </a:blipFill>
            <a:ln>
              <a:noFill/>
            </a:ln>
          </p:spPr>
        </p:sp>
        <p:sp>
          <p:nvSpPr>
            <p:cNvPr id="284" name="Google Shape;284;p11"/>
            <p:cNvSpPr txBox="1"/>
            <p:nvPr/>
          </p:nvSpPr>
          <p:spPr>
            <a:xfrm>
              <a:off x="1824679" y="567527"/>
              <a:ext cx="3781399" cy="762248"/>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3461" u="none" cap="none" strike="noStrike">
                  <a:solidFill>
                    <a:srgbClr val="E3E5E0"/>
                  </a:solidFill>
                  <a:latin typeface="Arial"/>
                  <a:ea typeface="Arial"/>
                  <a:cs typeface="Arial"/>
                  <a:sym typeface="Arial"/>
                </a:rPr>
                <a:t>Self -Study</a:t>
              </a:r>
              <a:endParaRPr/>
            </a:p>
          </p:txBody>
        </p:sp>
      </p:grpSp>
      <p:grpSp>
        <p:nvGrpSpPr>
          <p:cNvPr id="285" name="Google Shape;285;p11"/>
          <p:cNvGrpSpPr/>
          <p:nvPr/>
        </p:nvGrpSpPr>
        <p:grpSpPr>
          <a:xfrm>
            <a:off x="897469" y="4112866"/>
            <a:ext cx="3776746" cy="6576941"/>
            <a:chOff x="0" y="-38100"/>
            <a:chExt cx="994699" cy="1732199"/>
          </a:xfrm>
        </p:grpSpPr>
        <p:sp>
          <p:nvSpPr>
            <p:cNvPr id="286" name="Google Shape;286;p11"/>
            <p:cNvSpPr/>
            <p:nvPr/>
          </p:nvSpPr>
          <p:spPr>
            <a:xfrm>
              <a:off x="0" y="0"/>
              <a:ext cx="994699" cy="1694099"/>
            </a:xfrm>
            <a:custGeom>
              <a:rect b="b" l="l" r="r" t="t"/>
              <a:pathLst>
                <a:path extrusionOk="0" h="1694099" w="994699">
                  <a:moveTo>
                    <a:pt x="104544" y="0"/>
                  </a:moveTo>
                  <a:lnTo>
                    <a:pt x="890154" y="0"/>
                  </a:lnTo>
                  <a:cubicBezTo>
                    <a:pt x="947892" y="0"/>
                    <a:pt x="994699" y="46806"/>
                    <a:pt x="994699" y="104544"/>
                  </a:cubicBezTo>
                  <a:lnTo>
                    <a:pt x="994699" y="1589554"/>
                  </a:lnTo>
                  <a:cubicBezTo>
                    <a:pt x="994699" y="1617281"/>
                    <a:pt x="983684" y="1643872"/>
                    <a:pt x="964078" y="1663478"/>
                  </a:cubicBezTo>
                  <a:cubicBezTo>
                    <a:pt x="944472" y="1683084"/>
                    <a:pt x="917881" y="1694099"/>
                    <a:pt x="890154" y="1694099"/>
                  </a:cubicBezTo>
                  <a:lnTo>
                    <a:pt x="104544" y="1694099"/>
                  </a:lnTo>
                  <a:cubicBezTo>
                    <a:pt x="46806" y="1694099"/>
                    <a:pt x="0" y="1647292"/>
                    <a:pt x="0" y="1589554"/>
                  </a:cubicBezTo>
                  <a:lnTo>
                    <a:pt x="0" y="104544"/>
                  </a:lnTo>
                  <a:cubicBezTo>
                    <a:pt x="0" y="46806"/>
                    <a:pt x="46806" y="0"/>
                    <a:pt x="104544" y="0"/>
                  </a:cubicBezTo>
                  <a:close/>
                </a:path>
              </a:pathLst>
            </a:custGeom>
            <a:solidFill>
              <a:srgbClr val="8080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1"/>
            <p:cNvSpPr txBox="1"/>
            <p:nvPr/>
          </p:nvSpPr>
          <p:spPr>
            <a:xfrm>
              <a:off x="0" y="-38100"/>
              <a:ext cx="994699" cy="173219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8" name="Google Shape;288;p11"/>
          <p:cNvSpPr txBox="1"/>
          <p:nvPr/>
        </p:nvSpPr>
        <p:spPr>
          <a:xfrm>
            <a:off x="6471548" y="8248502"/>
            <a:ext cx="7957245" cy="1184278"/>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US" sz="6999" u="none" cap="none" strike="noStrike">
                <a:solidFill>
                  <a:srgbClr val="E3E5E0"/>
                </a:solidFill>
                <a:latin typeface="Fredoka"/>
                <a:ea typeface="Fredoka"/>
                <a:cs typeface="Fredoka"/>
                <a:sym typeface="Fredoka"/>
              </a:rPr>
              <a:t>Modes of Learning</a:t>
            </a:r>
            <a:endParaRPr/>
          </a:p>
        </p:txBody>
      </p:sp>
      <p:sp>
        <p:nvSpPr>
          <p:cNvPr id="289" name="Google Shape;289;p11"/>
          <p:cNvSpPr txBox="1"/>
          <p:nvPr/>
        </p:nvSpPr>
        <p:spPr>
          <a:xfrm>
            <a:off x="0" y="-20493"/>
            <a:ext cx="10775198" cy="2422528"/>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US" sz="6999" u="none" cap="none" strike="noStrike">
                <a:solidFill>
                  <a:srgbClr val="103F62"/>
                </a:solidFill>
                <a:latin typeface="Fredoka"/>
                <a:ea typeface="Fredoka"/>
                <a:cs typeface="Fredoka"/>
                <a:sym typeface="Fredoka"/>
              </a:rPr>
              <a:t>Modes of Learning- Second Chance Matric</a:t>
            </a:r>
            <a:endParaRPr/>
          </a:p>
        </p:txBody>
      </p:sp>
      <p:grpSp>
        <p:nvGrpSpPr>
          <p:cNvPr id="290" name="Google Shape;290;p11"/>
          <p:cNvGrpSpPr/>
          <p:nvPr/>
        </p:nvGrpSpPr>
        <p:grpSpPr>
          <a:xfrm>
            <a:off x="5689254" y="5719795"/>
            <a:ext cx="3776746" cy="5944541"/>
            <a:chOff x="0" y="-38100"/>
            <a:chExt cx="994699" cy="1565640"/>
          </a:xfrm>
        </p:grpSpPr>
        <p:sp>
          <p:nvSpPr>
            <p:cNvPr id="291" name="Google Shape;291;p11"/>
            <p:cNvSpPr/>
            <p:nvPr/>
          </p:nvSpPr>
          <p:spPr>
            <a:xfrm>
              <a:off x="0" y="0"/>
              <a:ext cx="994699" cy="1527540"/>
            </a:xfrm>
            <a:custGeom>
              <a:rect b="b" l="l" r="r" t="t"/>
              <a:pathLst>
                <a:path extrusionOk="0" h="1527540" w="994699">
                  <a:moveTo>
                    <a:pt x="104544" y="0"/>
                  </a:moveTo>
                  <a:lnTo>
                    <a:pt x="890154" y="0"/>
                  </a:lnTo>
                  <a:cubicBezTo>
                    <a:pt x="947892" y="0"/>
                    <a:pt x="994699" y="46806"/>
                    <a:pt x="994699" y="104544"/>
                  </a:cubicBezTo>
                  <a:lnTo>
                    <a:pt x="994699" y="1422995"/>
                  </a:lnTo>
                  <a:cubicBezTo>
                    <a:pt x="994699" y="1480733"/>
                    <a:pt x="947892" y="1527540"/>
                    <a:pt x="890154" y="1527540"/>
                  </a:cubicBezTo>
                  <a:lnTo>
                    <a:pt x="104544" y="1527540"/>
                  </a:lnTo>
                  <a:cubicBezTo>
                    <a:pt x="46806" y="1527540"/>
                    <a:pt x="0" y="1480733"/>
                    <a:pt x="0" y="1422995"/>
                  </a:cubicBezTo>
                  <a:lnTo>
                    <a:pt x="0" y="104544"/>
                  </a:lnTo>
                  <a:cubicBezTo>
                    <a:pt x="0" y="46806"/>
                    <a:pt x="46806" y="0"/>
                    <a:pt x="104544" y="0"/>
                  </a:cubicBezTo>
                  <a:close/>
                </a:path>
              </a:pathLst>
            </a:custGeom>
            <a:solidFill>
              <a:srgbClr val="8080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1"/>
            <p:cNvSpPr txBox="1"/>
            <p:nvPr/>
          </p:nvSpPr>
          <p:spPr>
            <a:xfrm>
              <a:off x="0" y="-38100"/>
              <a:ext cx="994699" cy="156563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3" name="Google Shape;293;p11"/>
          <p:cNvGrpSpPr/>
          <p:nvPr/>
        </p:nvGrpSpPr>
        <p:grpSpPr>
          <a:xfrm>
            <a:off x="10775198" y="6866707"/>
            <a:ext cx="3945387" cy="3927032"/>
            <a:chOff x="0" y="-38100"/>
            <a:chExt cx="1039114" cy="1034280"/>
          </a:xfrm>
        </p:grpSpPr>
        <p:sp>
          <p:nvSpPr>
            <p:cNvPr id="294" name="Google Shape;294;p11"/>
            <p:cNvSpPr/>
            <p:nvPr/>
          </p:nvSpPr>
          <p:spPr>
            <a:xfrm>
              <a:off x="0" y="0"/>
              <a:ext cx="1039114" cy="996180"/>
            </a:xfrm>
            <a:custGeom>
              <a:rect b="b" l="l" r="r" t="t"/>
              <a:pathLst>
                <a:path extrusionOk="0" h="996180" w="1039114">
                  <a:moveTo>
                    <a:pt x="100076" y="0"/>
                  </a:moveTo>
                  <a:lnTo>
                    <a:pt x="939038" y="0"/>
                  </a:lnTo>
                  <a:cubicBezTo>
                    <a:pt x="994309" y="0"/>
                    <a:pt x="1039114" y="44805"/>
                    <a:pt x="1039114" y="100076"/>
                  </a:cubicBezTo>
                  <a:lnTo>
                    <a:pt x="1039114" y="896104"/>
                  </a:lnTo>
                  <a:cubicBezTo>
                    <a:pt x="1039114" y="922646"/>
                    <a:pt x="1028571" y="948101"/>
                    <a:pt x="1009803" y="966869"/>
                  </a:cubicBezTo>
                  <a:cubicBezTo>
                    <a:pt x="991035" y="985636"/>
                    <a:pt x="965580" y="996180"/>
                    <a:pt x="939038" y="996180"/>
                  </a:cubicBezTo>
                  <a:lnTo>
                    <a:pt x="100076" y="996180"/>
                  </a:lnTo>
                  <a:cubicBezTo>
                    <a:pt x="73534" y="996180"/>
                    <a:pt x="48079" y="985636"/>
                    <a:pt x="29312" y="966869"/>
                  </a:cubicBezTo>
                  <a:cubicBezTo>
                    <a:pt x="10544" y="948101"/>
                    <a:pt x="0" y="922646"/>
                    <a:pt x="0" y="896104"/>
                  </a:cubicBezTo>
                  <a:lnTo>
                    <a:pt x="0" y="100076"/>
                  </a:lnTo>
                  <a:cubicBezTo>
                    <a:pt x="0" y="73534"/>
                    <a:pt x="10544" y="48079"/>
                    <a:pt x="29312" y="29312"/>
                  </a:cubicBezTo>
                  <a:cubicBezTo>
                    <a:pt x="48079" y="10544"/>
                    <a:pt x="73534" y="0"/>
                    <a:pt x="100076" y="0"/>
                  </a:cubicBezTo>
                  <a:close/>
                </a:path>
              </a:pathLst>
            </a:custGeom>
            <a:solidFill>
              <a:srgbClr val="8080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1"/>
            <p:cNvSpPr txBox="1"/>
            <p:nvPr/>
          </p:nvSpPr>
          <p:spPr>
            <a:xfrm>
              <a:off x="0" y="-38100"/>
              <a:ext cx="1039114" cy="1034280"/>
            </a:xfrm>
            <a:prstGeom prst="rect">
              <a:avLst/>
            </a:prstGeom>
            <a:noFill/>
            <a:ln>
              <a:noFill/>
            </a:ln>
          </p:spPr>
          <p:txBody>
            <a:bodyPr anchorCtr="0" anchor="ctr" bIns="50800" lIns="50800" spcFirstLastPara="1" rIns="50800" wrap="square" tIns="50800">
              <a:noAutofit/>
            </a:bodyPr>
            <a:lstStyle/>
            <a:p>
              <a:pPr indent="-205105" lvl="1" marL="410209" marR="0" rtl="0" algn="l">
                <a:lnSpc>
                  <a:spcPct val="140021"/>
                </a:lnSpc>
                <a:spcBef>
                  <a:spcPts val="0"/>
                </a:spcBef>
                <a:spcAft>
                  <a:spcPts val="0"/>
                </a:spcAft>
                <a:buClr>
                  <a:srgbClr val="E3E5E0"/>
                </a:buClr>
                <a:buSzPts val="1899"/>
                <a:buFont typeface="Arial"/>
                <a:buChar char="•"/>
              </a:pPr>
              <a:r>
                <a:rPr b="0" i="0" lang="en-US" sz="1899" u="none" cap="none" strike="noStrike">
                  <a:solidFill>
                    <a:srgbClr val="E3E5E0"/>
                  </a:solidFill>
                  <a:latin typeface="Arial"/>
                  <a:ea typeface="Arial"/>
                  <a:cs typeface="Arial"/>
                  <a:sym typeface="Arial"/>
                </a:rPr>
                <a:t>Access to video recordings of class lessons</a:t>
              </a:r>
              <a:endParaRPr/>
            </a:p>
            <a:p>
              <a:pPr indent="-205105" lvl="1" marL="410209" marR="0" rtl="0" algn="l">
                <a:lnSpc>
                  <a:spcPct val="140021"/>
                </a:lnSpc>
                <a:spcBef>
                  <a:spcPts val="0"/>
                </a:spcBef>
                <a:spcAft>
                  <a:spcPts val="0"/>
                </a:spcAft>
                <a:buClr>
                  <a:srgbClr val="E3E5E0"/>
                </a:buClr>
                <a:buSzPts val="1899"/>
                <a:buFont typeface="Arial"/>
                <a:buChar char="•"/>
              </a:pPr>
              <a:r>
                <a:rPr b="0" i="0" lang="en-US" sz="1899" u="none" cap="none" strike="noStrike">
                  <a:solidFill>
                    <a:srgbClr val="E3E5E0"/>
                  </a:solidFill>
                  <a:latin typeface="Arial"/>
                  <a:ea typeface="Arial"/>
                  <a:cs typeface="Arial"/>
                  <a:sym typeface="Arial"/>
                </a:rPr>
                <a:t>One on one contact lessons to be arranged if the student feels he/she needs an intervention.</a:t>
              </a:r>
              <a:endParaRPr/>
            </a:p>
            <a:p>
              <a:pPr indent="-205105" lvl="1" marL="410209" marR="0" rtl="0" algn="l">
                <a:lnSpc>
                  <a:spcPct val="140021"/>
                </a:lnSpc>
                <a:spcBef>
                  <a:spcPts val="0"/>
                </a:spcBef>
                <a:spcAft>
                  <a:spcPts val="0"/>
                </a:spcAft>
                <a:buClr>
                  <a:srgbClr val="E3E5E0"/>
                </a:buClr>
                <a:buSzPts val="1899"/>
                <a:buFont typeface="Arial"/>
                <a:buChar char="•"/>
              </a:pPr>
              <a:r>
                <a:rPr b="0" i="0" lang="en-US" sz="1899" u="none" cap="none" strike="noStrike">
                  <a:solidFill>
                    <a:srgbClr val="E3E5E0"/>
                  </a:solidFill>
                  <a:latin typeface="Arial"/>
                  <a:ea typeface="Arial"/>
                  <a:cs typeface="Arial"/>
                  <a:sym typeface="Arial"/>
                </a:rPr>
                <a:t>Mid-year and trial examinations available to the student to check progress.</a:t>
              </a:r>
              <a:endParaRPr/>
            </a:p>
            <a:p>
              <a:pPr indent="0" lvl="0" marL="0" marR="0" rtl="0" algn="l">
                <a:lnSpc>
                  <a:spcPct val="140021"/>
                </a:lnSpc>
                <a:spcBef>
                  <a:spcPts val="0"/>
                </a:spcBef>
                <a:spcAft>
                  <a:spcPts val="0"/>
                </a:spcAft>
                <a:buNone/>
              </a:pPr>
              <a:r>
                <a:t/>
              </a:r>
              <a:endParaRPr b="0" i="0" sz="1899" u="none" cap="none" strike="noStrike">
                <a:solidFill>
                  <a:srgbClr val="E3E5E0"/>
                </a:solidFill>
                <a:latin typeface="Arial"/>
                <a:ea typeface="Arial"/>
                <a:cs typeface="Arial"/>
                <a:sym typeface="Arial"/>
              </a:endParaRPr>
            </a:p>
          </p:txBody>
        </p:sp>
      </p:grpSp>
      <p:sp>
        <p:nvSpPr>
          <p:cNvPr id="296" name="Google Shape;296;p11"/>
          <p:cNvSpPr txBox="1"/>
          <p:nvPr/>
        </p:nvSpPr>
        <p:spPr>
          <a:xfrm>
            <a:off x="5689254" y="6071140"/>
            <a:ext cx="3776746" cy="4323912"/>
          </a:xfrm>
          <a:prstGeom prst="rect">
            <a:avLst/>
          </a:prstGeom>
          <a:noFill/>
          <a:ln>
            <a:noFill/>
          </a:ln>
        </p:spPr>
        <p:txBody>
          <a:bodyPr anchorCtr="0" anchor="t" bIns="0" lIns="0" spcFirstLastPara="1" rIns="0" wrap="square" tIns="0">
            <a:spAutoFit/>
          </a:bodyPr>
          <a:lstStyle/>
          <a:p>
            <a:pPr indent="-204268" lvl="1" marL="408538" marR="0" rtl="0" algn="l">
              <a:lnSpc>
                <a:spcPct val="140010"/>
              </a:lnSpc>
              <a:spcBef>
                <a:spcPts val="0"/>
              </a:spcBef>
              <a:spcAft>
                <a:spcPts val="0"/>
              </a:spcAft>
              <a:buClr>
                <a:srgbClr val="E3E5E0"/>
              </a:buClr>
              <a:buSzPts val="1892"/>
              <a:buFont typeface="Arial"/>
              <a:buChar char="•"/>
            </a:pPr>
            <a:r>
              <a:rPr b="0" i="0" lang="en-US" sz="1892" u="none" cap="none" strike="noStrike">
                <a:solidFill>
                  <a:srgbClr val="E3E5E0"/>
                </a:solidFill>
                <a:latin typeface="Arial"/>
                <a:ea typeface="Arial"/>
                <a:cs typeface="Arial"/>
                <a:sym typeface="Arial"/>
              </a:rPr>
              <a:t>The student has access to video recordings of class lessons plus one on one contact lessons (as included in the student package).</a:t>
            </a:r>
            <a:endParaRPr/>
          </a:p>
          <a:p>
            <a:pPr indent="-204268" lvl="1" marL="408538" marR="0" rtl="0" algn="l">
              <a:lnSpc>
                <a:spcPct val="140010"/>
              </a:lnSpc>
              <a:spcBef>
                <a:spcPts val="0"/>
              </a:spcBef>
              <a:spcAft>
                <a:spcPts val="0"/>
              </a:spcAft>
              <a:buClr>
                <a:srgbClr val="E3E5E0"/>
              </a:buClr>
              <a:buSzPts val="1892"/>
              <a:buFont typeface="Arial"/>
              <a:buChar char="•"/>
            </a:pPr>
            <a:r>
              <a:rPr b="0" i="0" lang="en-US" sz="1892" u="none" cap="none" strike="noStrike">
                <a:solidFill>
                  <a:srgbClr val="E3E5E0"/>
                </a:solidFill>
                <a:latin typeface="Arial"/>
                <a:ea typeface="Arial"/>
                <a:cs typeface="Arial"/>
                <a:sym typeface="Arial"/>
              </a:rPr>
              <a:t>Mid-year and trial examinations available to the student to check progress.</a:t>
            </a:r>
            <a:endParaRPr/>
          </a:p>
          <a:p>
            <a:pPr indent="-204268" lvl="1" marL="408538" marR="0" rtl="0" algn="l">
              <a:lnSpc>
                <a:spcPct val="140010"/>
              </a:lnSpc>
              <a:spcBef>
                <a:spcPts val="0"/>
              </a:spcBef>
              <a:spcAft>
                <a:spcPts val="0"/>
              </a:spcAft>
              <a:buClr>
                <a:srgbClr val="E3E5E0"/>
              </a:buClr>
              <a:buSzPts val="1892"/>
              <a:buFont typeface="Arial"/>
              <a:buChar char="•"/>
            </a:pPr>
            <a:r>
              <a:rPr b="0" i="0" lang="en-US" sz="1892" u="none" cap="none" strike="noStrike">
                <a:solidFill>
                  <a:srgbClr val="E3E5E0"/>
                </a:solidFill>
                <a:latin typeface="Arial"/>
                <a:ea typeface="Arial"/>
                <a:cs typeface="Arial"/>
                <a:sym typeface="Arial"/>
              </a:rPr>
              <a:t>Students can choose how many contact sessions they require per subject.</a:t>
            </a:r>
            <a:endParaRPr/>
          </a:p>
          <a:p>
            <a:pPr indent="0" lvl="0" marL="0" marR="0" rtl="0" algn="ctr">
              <a:lnSpc>
                <a:spcPct val="140010"/>
              </a:lnSpc>
              <a:spcBef>
                <a:spcPts val="0"/>
              </a:spcBef>
              <a:spcAft>
                <a:spcPts val="0"/>
              </a:spcAft>
              <a:buNone/>
            </a:pPr>
            <a:r>
              <a:t/>
            </a:r>
            <a:endParaRPr b="0" i="0" sz="1892" u="none" cap="none" strike="noStrike">
              <a:solidFill>
                <a:srgbClr val="E3E5E0"/>
              </a:solidFill>
              <a:latin typeface="Arial"/>
              <a:ea typeface="Arial"/>
              <a:cs typeface="Arial"/>
              <a:sym typeface="Arial"/>
            </a:endParaRPr>
          </a:p>
        </p:txBody>
      </p:sp>
      <p:sp>
        <p:nvSpPr>
          <p:cNvPr id="297" name="Google Shape;297;p11"/>
          <p:cNvSpPr txBox="1"/>
          <p:nvPr/>
        </p:nvSpPr>
        <p:spPr>
          <a:xfrm>
            <a:off x="870334" y="4578642"/>
            <a:ext cx="3776746" cy="4657287"/>
          </a:xfrm>
          <a:prstGeom prst="rect">
            <a:avLst/>
          </a:prstGeom>
          <a:noFill/>
          <a:ln>
            <a:noFill/>
          </a:ln>
        </p:spPr>
        <p:txBody>
          <a:bodyPr anchorCtr="0" anchor="t" bIns="0" lIns="0" spcFirstLastPara="1" rIns="0" wrap="square" tIns="0">
            <a:spAutoFit/>
          </a:bodyPr>
          <a:lstStyle/>
          <a:p>
            <a:pPr indent="-204268" lvl="1" marL="408538" marR="0" rtl="0" algn="l">
              <a:lnSpc>
                <a:spcPct val="140010"/>
              </a:lnSpc>
              <a:spcBef>
                <a:spcPts val="0"/>
              </a:spcBef>
              <a:spcAft>
                <a:spcPts val="0"/>
              </a:spcAft>
              <a:buClr>
                <a:srgbClr val="E3E5E0"/>
              </a:buClr>
              <a:buSzPts val="1892"/>
              <a:buFont typeface="Arial"/>
              <a:buChar char="•"/>
            </a:pPr>
            <a:r>
              <a:rPr b="0" i="0" lang="en-US" sz="1892" u="none" cap="none" strike="noStrike">
                <a:solidFill>
                  <a:srgbClr val="E3E5E0"/>
                </a:solidFill>
                <a:latin typeface="Arial"/>
                <a:ea typeface="Arial"/>
                <a:cs typeface="Arial"/>
                <a:sym typeface="Arial"/>
              </a:rPr>
              <a:t>Contact lessons available for the following subjects: English HL, Maths LIteracy, Life Science</a:t>
            </a:r>
            <a:endParaRPr/>
          </a:p>
          <a:p>
            <a:pPr indent="-204268" lvl="1" marL="408538" marR="0" rtl="0" algn="l">
              <a:lnSpc>
                <a:spcPct val="140010"/>
              </a:lnSpc>
              <a:spcBef>
                <a:spcPts val="0"/>
              </a:spcBef>
              <a:spcAft>
                <a:spcPts val="0"/>
              </a:spcAft>
              <a:buClr>
                <a:srgbClr val="E3E5E0"/>
              </a:buClr>
              <a:buSzPts val="1892"/>
              <a:buFont typeface="Arial"/>
              <a:buChar char="•"/>
            </a:pPr>
            <a:r>
              <a:rPr b="0" i="0" lang="en-US" sz="1892" u="none" cap="none" strike="noStrike">
                <a:solidFill>
                  <a:srgbClr val="E3E5E0"/>
                </a:solidFill>
                <a:latin typeface="Arial"/>
                <a:ea typeface="Arial"/>
                <a:cs typeface="Arial"/>
                <a:sym typeface="Arial"/>
              </a:rPr>
              <a:t>Lesson times from 12pm - 4:14pm, Monday to Friday</a:t>
            </a:r>
            <a:endParaRPr/>
          </a:p>
          <a:p>
            <a:pPr indent="-204268" lvl="1" marL="408538" marR="0" rtl="0" algn="l">
              <a:lnSpc>
                <a:spcPct val="140010"/>
              </a:lnSpc>
              <a:spcBef>
                <a:spcPts val="0"/>
              </a:spcBef>
              <a:spcAft>
                <a:spcPts val="0"/>
              </a:spcAft>
              <a:buClr>
                <a:srgbClr val="E3E5E0"/>
              </a:buClr>
              <a:buSzPts val="1892"/>
              <a:buFont typeface="Arial"/>
              <a:buChar char="•"/>
            </a:pPr>
            <a:r>
              <a:rPr b="0" i="0" lang="en-US" sz="1892" u="none" cap="none" strike="noStrike">
                <a:solidFill>
                  <a:srgbClr val="E3E5E0"/>
                </a:solidFill>
                <a:latin typeface="Arial"/>
                <a:ea typeface="Arial"/>
                <a:cs typeface="Arial"/>
                <a:sym typeface="Arial"/>
              </a:rPr>
              <a:t>3 x 1hr lessons per week per subject</a:t>
            </a:r>
            <a:endParaRPr/>
          </a:p>
          <a:p>
            <a:pPr indent="-204268" lvl="1" marL="408538" marR="0" rtl="0" algn="l">
              <a:lnSpc>
                <a:spcPct val="140010"/>
              </a:lnSpc>
              <a:spcBef>
                <a:spcPts val="0"/>
              </a:spcBef>
              <a:spcAft>
                <a:spcPts val="0"/>
              </a:spcAft>
              <a:buClr>
                <a:srgbClr val="E3E5E0"/>
              </a:buClr>
              <a:buSzPts val="1892"/>
              <a:buFont typeface="Arial"/>
              <a:buChar char="•"/>
            </a:pPr>
            <a:r>
              <a:rPr b="0" i="0" lang="en-US" sz="1892" u="none" cap="none" strike="noStrike">
                <a:solidFill>
                  <a:srgbClr val="E3E5E0"/>
                </a:solidFill>
                <a:latin typeface="Arial"/>
                <a:ea typeface="Arial"/>
                <a:cs typeface="Arial"/>
                <a:sym typeface="Arial"/>
              </a:rPr>
              <a:t>Progress tests and examinations throughout the year for the student to check their progress..</a:t>
            </a:r>
            <a:endParaRPr/>
          </a:p>
          <a:p>
            <a:pPr indent="0" lvl="0" marL="0" marR="0" rtl="0" algn="l">
              <a:lnSpc>
                <a:spcPct val="140010"/>
              </a:lnSpc>
              <a:spcBef>
                <a:spcPts val="0"/>
              </a:spcBef>
              <a:spcAft>
                <a:spcPts val="0"/>
              </a:spcAft>
              <a:buNone/>
            </a:pPr>
            <a:r>
              <a:t/>
            </a:r>
            <a:endParaRPr b="0" i="0" sz="1892" u="none" cap="none" strike="noStrike">
              <a:solidFill>
                <a:srgbClr val="E3E5E0"/>
              </a:solidFill>
              <a:latin typeface="Arial"/>
              <a:ea typeface="Arial"/>
              <a:cs typeface="Arial"/>
              <a:sym typeface="Arial"/>
            </a:endParaRPr>
          </a:p>
          <a:p>
            <a:pPr indent="0" lvl="0" marL="0" marR="0" rtl="0" algn="ctr">
              <a:lnSpc>
                <a:spcPct val="140010"/>
              </a:lnSpc>
              <a:spcBef>
                <a:spcPts val="0"/>
              </a:spcBef>
              <a:spcAft>
                <a:spcPts val="0"/>
              </a:spcAft>
              <a:buNone/>
            </a:pPr>
            <a:r>
              <a:t/>
            </a:r>
            <a:endParaRPr b="0" i="0" sz="1892" u="none" cap="none" strike="noStrike">
              <a:solidFill>
                <a:srgbClr val="E3E5E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5E0"/>
        </a:solidFill>
      </p:bgPr>
    </p:bg>
    <p:spTree>
      <p:nvGrpSpPr>
        <p:cNvPr id="301" name="Shape 301"/>
        <p:cNvGrpSpPr/>
        <p:nvPr/>
      </p:nvGrpSpPr>
      <p:grpSpPr>
        <a:xfrm>
          <a:off x="0" y="0"/>
          <a:ext cx="0" cy="0"/>
          <a:chOff x="0" y="0"/>
          <a:chExt cx="0" cy="0"/>
        </a:xfrm>
      </p:grpSpPr>
      <p:sp>
        <p:nvSpPr>
          <p:cNvPr id="302" name="Google Shape;302;p12"/>
          <p:cNvSpPr/>
          <p:nvPr/>
        </p:nvSpPr>
        <p:spPr>
          <a:xfrm>
            <a:off x="12476436" y="1630205"/>
            <a:ext cx="4151017" cy="3594781"/>
          </a:xfrm>
          <a:custGeom>
            <a:rect b="b" l="l" r="r" t="t"/>
            <a:pathLst>
              <a:path extrusionOk="0" h="5499100" w="6350000">
                <a:moveTo>
                  <a:pt x="4762500" y="0"/>
                </a:moveTo>
                <a:lnTo>
                  <a:pt x="1587500" y="0"/>
                </a:lnTo>
                <a:lnTo>
                  <a:pt x="0" y="2749550"/>
                </a:lnTo>
                <a:lnTo>
                  <a:pt x="1587500" y="5499100"/>
                </a:lnTo>
                <a:lnTo>
                  <a:pt x="4762500" y="5499100"/>
                </a:lnTo>
                <a:lnTo>
                  <a:pt x="6350000" y="2749550"/>
                </a:lnTo>
                <a:close/>
              </a:path>
            </a:pathLst>
          </a:custGeom>
          <a:blipFill rotWithShape="1">
            <a:blip r:embed="rId3">
              <a:alphaModFix/>
            </a:blip>
            <a:stretch>
              <a:fillRect b="0" l="-6847" r="-6847" t="0"/>
            </a:stretch>
          </a:blipFill>
          <a:ln>
            <a:noFill/>
          </a:ln>
        </p:spPr>
      </p:sp>
      <p:sp>
        <p:nvSpPr>
          <p:cNvPr id="303" name="Google Shape;303;p12"/>
          <p:cNvSpPr/>
          <p:nvPr/>
        </p:nvSpPr>
        <p:spPr>
          <a:xfrm>
            <a:off x="213877" y="337189"/>
            <a:ext cx="12098895" cy="2013860"/>
          </a:xfrm>
          <a:custGeom>
            <a:rect b="b" l="l" r="r" t="t"/>
            <a:pathLst>
              <a:path extrusionOk="0" h="2013860" w="12098895">
                <a:moveTo>
                  <a:pt x="0" y="0"/>
                </a:moveTo>
                <a:lnTo>
                  <a:pt x="12098895" y="0"/>
                </a:lnTo>
                <a:lnTo>
                  <a:pt x="12098895" y="2013860"/>
                </a:lnTo>
                <a:lnTo>
                  <a:pt x="0" y="2013860"/>
                </a:lnTo>
                <a:lnTo>
                  <a:pt x="0" y="0"/>
                </a:lnTo>
                <a:close/>
              </a:path>
            </a:pathLst>
          </a:custGeom>
          <a:blipFill rotWithShape="1">
            <a:blip r:embed="rId4">
              <a:alphaModFix/>
            </a:blip>
            <a:stretch>
              <a:fillRect b="-153871" l="0" r="-34148" t="0"/>
            </a:stretch>
          </a:blipFill>
          <a:ln>
            <a:noFill/>
          </a:ln>
        </p:spPr>
      </p:sp>
      <p:sp>
        <p:nvSpPr>
          <p:cNvPr id="304" name="Google Shape;304;p12"/>
          <p:cNvSpPr/>
          <p:nvPr/>
        </p:nvSpPr>
        <p:spPr>
          <a:xfrm>
            <a:off x="11844588" y="-3518147"/>
            <a:ext cx="5414712" cy="4689140"/>
          </a:xfrm>
          <a:custGeom>
            <a:rect b="b" l="l" r="r" t="t"/>
            <a:pathLst>
              <a:path extrusionOk="0" h="5499100" w="6350000">
                <a:moveTo>
                  <a:pt x="4762500" y="0"/>
                </a:moveTo>
                <a:lnTo>
                  <a:pt x="1587500" y="0"/>
                </a:lnTo>
                <a:lnTo>
                  <a:pt x="0" y="2749550"/>
                </a:lnTo>
                <a:lnTo>
                  <a:pt x="1587500" y="5499100"/>
                </a:lnTo>
                <a:lnTo>
                  <a:pt x="4762500" y="5499100"/>
                </a:lnTo>
                <a:lnTo>
                  <a:pt x="6350000" y="2749550"/>
                </a:lnTo>
                <a:close/>
              </a:path>
            </a:pathLst>
          </a:custGeom>
          <a:solidFill>
            <a:srgbClr val="103F62"/>
          </a:solidFill>
          <a:ln cap="flat" cmpd="sng" w="12700">
            <a:solidFill>
              <a:srgbClr val="000000"/>
            </a:solidFill>
            <a:prstDash val="solid"/>
            <a:round/>
            <a:headEnd len="sm" w="sm" type="none"/>
            <a:tailEnd len="sm" w="sm" type="none"/>
          </a:ln>
        </p:spPr>
      </p:sp>
      <p:grpSp>
        <p:nvGrpSpPr>
          <p:cNvPr id="305" name="Google Shape;305;p12"/>
          <p:cNvGrpSpPr/>
          <p:nvPr/>
        </p:nvGrpSpPr>
        <p:grpSpPr>
          <a:xfrm>
            <a:off x="15928644" y="-446261"/>
            <a:ext cx="4720594" cy="3687795"/>
            <a:chOff x="0" y="-38100"/>
            <a:chExt cx="812800" cy="634971"/>
          </a:xfrm>
        </p:grpSpPr>
        <p:sp>
          <p:nvSpPr>
            <p:cNvPr id="306" name="Google Shape;306;p12"/>
            <p:cNvSpPr/>
            <p:nvPr/>
          </p:nvSpPr>
          <p:spPr>
            <a:xfrm>
              <a:off x="0" y="0"/>
              <a:ext cx="812800" cy="596871"/>
            </a:xfrm>
            <a:custGeom>
              <a:rect b="b" l="l" r="r" t="t"/>
              <a:pathLst>
                <a:path extrusionOk="0" h="596871" w="812800">
                  <a:moveTo>
                    <a:pt x="812800" y="298435"/>
                  </a:moveTo>
                  <a:lnTo>
                    <a:pt x="609600" y="596871"/>
                  </a:lnTo>
                  <a:lnTo>
                    <a:pt x="203200" y="596871"/>
                  </a:lnTo>
                  <a:lnTo>
                    <a:pt x="0" y="298435"/>
                  </a:lnTo>
                  <a:lnTo>
                    <a:pt x="203200" y="0"/>
                  </a:lnTo>
                  <a:lnTo>
                    <a:pt x="609600" y="0"/>
                  </a:lnTo>
                  <a:lnTo>
                    <a:pt x="812800" y="298435"/>
                  </a:lnTo>
                  <a:close/>
                </a:path>
              </a:pathLst>
            </a:custGeom>
            <a:solidFill>
              <a:srgbClr val="D8A21E"/>
            </a:solidFill>
            <a:ln>
              <a:noFill/>
            </a:ln>
          </p:spPr>
        </p:sp>
        <p:sp>
          <p:nvSpPr>
            <p:cNvPr id="307" name="Google Shape;307;p12"/>
            <p:cNvSpPr txBox="1"/>
            <p:nvPr/>
          </p:nvSpPr>
          <p:spPr>
            <a:xfrm>
              <a:off x="114300" y="-38100"/>
              <a:ext cx="584200" cy="63497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8" name="Google Shape;308;p12"/>
          <p:cNvGrpSpPr/>
          <p:nvPr/>
        </p:nvGrpSpPr>
        <p:grpSpPr>
          <a:xfrm>
            <a:off x="15928644" y="3200163"/>
            <a:ext cx="4851914" cy="3659242"/>
            <a:chOff x="0" y="-38100"/>
            <a:chExt cx="812800" cy="613002"/>
          </a:xfrm>
        </p:grpSpPr>
        <p:sp>
          <p:nvSpPr>
            <p:cNvPr id="309" name="Google Shape;309;p12"/>
            <p:cNvSpPr/>
            <p:nvPr/>
          </p:nvSpPr>
          <p:spPr>
            <a:xfrm>
              <a:off x="0" y="0"/>
              <a:ext cx="812800" cy="574902"/>
            </a:xfrm>
            <a:custGeom>
              <a:rect b="b" l="l" r="r" t="t"/>
              <a:pathLst>
                <a:path extrusionOk="0" h="574902" w="812800">
                  <a:moveTo>
                    <a:pt x="812800" y="287451"/>
                  </a:moveTo>
                  <a:lnTo>
                    <a:pt x="609600" y="574902"/>
                  </a:lnTo>
                  <a:lnTo>
                    <a:pt x="203200" y="574902"/>
                  </a:lnTo>
                  <a:lnTo>
                    <a:pt x="0" y="287451"/>
                  </a:lnTo>
                  <a:lnTo>
                    <a:pt x="203200" y="0"/>
                  </a:lnTo>
                  <a:lnTo>
                    <a:pt x="609600" y="0"/>
                  </a:lnTo>
                  <a:lnTo>
                    <a:pt x="812800" y="287451"/>
                  </a:lnTo>
                  <a:close/>
                </a:path>
              </a:pathLst>
            </a:custGeom>
            <a:solidFill>
              <a:srgbClr val="103F62"/>
            </a:solidFill>
            <a:ln>
              <a:noFill/>
            </a:ln>
          </p:spPr>
        </p:sp>
        <p:sp>
          <p:nvSpPr>
            <p:cNvPr id="310" name="Google Shape;310;p12"/>
            <p:cNvSpPr txBox="1"/>
            <p:nvPr/>
          </p:nvSpPr>
          <p:spPr>
            <a:xfrm>
              <a:off x="114300" y="-38100"/>
              <a:ext cx="584200" cy="61300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1" name="Google Shape;311;p12"/>
          <p:cNvSpPr/>
          <p:nvPr/>
        </p:nvSpPr>
        <p:spPr>
          <a:xfrm rot="5400000">
            <a:off x="15089916" y="6993116"/>
            <a:ext cx="3081093" cy="3047481"/>
          </a:xfrm>
          <a:custGeom>
            <a:rect b="b" l="l" r="r" t="t"/>
            <a:pathLst>
              <a:path extrusionOk="0" h="3047481" w="3081093">
                <a:moveTo>
                  <a:pt x="0" y="0"/>
                </a:moveTo>
                <a:lnTo>
                  <a:pt x="3081093" y="0"/>
                </a:lnTo>
                <a:lnTo>
                  <a:pt x="3081093" y="3047482"/>
                </a:lnTo>
                <a:lnTo>
                  <a:pt x="0" y="3047482"/>
                </a:lnTo>
                <a:lnTo>
                  <a:pt x="0" y="0"/>
                </a:lnTo>
                <a:close/>
              </a:path>
            </a:pathLst>
          </a:custGeom>
          <a:blipFill rotWithShape="1">
            <a:blip r:embed="rId5">
              <a:alphaModFix/>
            </a:blip>
            <a:stretch>
              <a:fillRect b="0" l="0" r="0" t="0"/>
            </a:stretch>
          </a:blipFill>
          <a:ln>
            <a:noFill/>
          </a:ln>
        </p:spPr>
      </p:sp>
      <p:sp>
        <p:nvSpPr>
          <p:cNvPr id="312" name="Google Shape;312;p12"/>
          <p:cNvSpPr/>
          <p:nvPr/>
        </p:nvSpPr>
        <p:spPr>
          <a:xfrm>
            <a:off x="12165211" y="4257527"/>
            <a:ext cx="4282420" cy="8229600"/>
          </a:xfrm>
          <a:custGeom>
            <a:rect b="b" l="l" r="r" t="t"/>
            <a:pathLst>
              <a:path extrusionOk="0" h="8229600" w="4282420">
                <a:moveTo>
                  <a:pt x="0" y="0"/>
                </a:moveTo>
                <a:lnTo>
                  <a:pt x="4282420" y="0"/>
                </a:lnTo>
                <a:lnTo>
                  <a:pt x="4282420" y="8229600"/>
                </a:lnTo>
                <a:lnTo>
                  <a:pt x="0" y="8229600"/>
                </a:lnTo>
                <a:lnTo>
                  <a:pt x="0" y="0"/>
                </a:lnTo>
                <a:close/>
              </a:path>
            </a:pathLst>
          </a:custGeom>
          <a:blipFill rotWithShape="1">
            <a:blip r:embed="rId6">
              <a:alphaModFix/>
            </a:blip>
            <a:stretch>
              <a:fillRect b="0" l="0" r="0" t="0"/>
            </a:stretch>
          </a:blipFill>
          <a:ln>
            <a:noFill/>
          </a:ln>
        </p:spPr>
      </p:sp>
      <p:grpSp>
        <p:nvGrpSpPr>
          <p:cNvPr id="313" name="Google Shape;313;p12"/>
          <p:cNvGrpSpPr/>
          <p:nvPr/>
        </p:nvGrpSpPr>
        <p:grpSpPr>
          <a:xfrm>
            <a:off x="501312" y="2592535"/>
            <a:ext cx="4172903" cy="1327742"/>
            <a:chOff x="0" y="0"/>
            <a:chExt cx="5563871" cy="1770323"/>
          </a:xfrm>
        </p:grpSpPr>
        <p:sp>
          <p:nvSpPr>
            <p:cNvPr id="314" name="Google Shape;314;p12"/>
            <p:cNvSpPr/>
            <p:nvPr/>
          </p:nvSpPr>
          <p:spPr>
            <a:xfrm>
              <a:off x="0" y="0"/>
              <a:ext cx="5563871" cy="1770323"/>
            </a:xfrm>
            <a:custGeom>
              <a:rect b="b" l="l" r="r" t="t"/>
              <a:pathLst>
                <a:path extrusionOk="0" h="1770323" w="5563871">
                  <a:moveTo>
                    <a:pt x="0" y="0"/>
                  </a:moveTo>
                  <a:lnTo>
                    <a:pt x="5563871" y="0"/>
                  </a:lnTo>
                  <a:lnTo>
                    <a:pt x="5563871" y="1770323"/>
                  </a:lnTo>
                  <a:lnTo>
                    <a:pt x="0" y="1770323"/>
                  </a:lnTo>
                  <a:lnTo>
                    <a:pt x="0" y="0"/>
                  </a:lnTo>
                  <a:close/>
                </a:path>
              </a:pathLst>
            </a:custGeom>
            <a:blipFill rotWithShape="1">
              <a:blip r:embed="rId7">
                <a:alphaModFix/>
              </a:blip>
              <a:stretch>
                <a:fillRect b="0" l="0" r="0" t="0"/>
              </a:stretch>
            </a:blipFill>
            <a:ln>
              <a:noFill/>
            </a:ln>
          </p:spPr>
        </p:sp>
        <p:sp>
          <p:nvSpPr>
            <p:cNvPr id="315" name="Google Shape;315;p12"/>
            <p:cNvSpPr txBox="1"/>
            <p:nvPr/>
          </p:nvSpPr>
          <p:spPr>
            <a:xfrm>
              <a:off x="1623358" y="437587"/>
              <a:ext cx="2317155" cy="762567"/>
            </a:xfrm>
            <a:prstGeom prst="rect">
              <a:avLst/>
            </a:prstGeom>
            <a:noFill/>
            <a:ln>
              <a:noFill/>
            </a:ln>
          </p:spPr>
          <p:txBody>
            <a:bodyPr anchorCtr="0" anchor="t" bIns="0" lIns="0" spcFirstLastPara="1" rIns="0" wrap="square" tIns="0">
              <a:spAutoFit/>
            </a:bodyPr>
            <a:lstStyle/>
            <a:p>
              <a:pPr indent="0" lvl="0" marL="0" marR="0" rtl="0" algn="ctr">
                <a:lnSpc>
                  <a:spcPct val="139976"/>
                </a:lnSpc>
                <a:spcBef>
                  <a:spcPts val="0"/>
                </a:spcBef>
                <a:spcAft>
                  <a:spcPts val="0"/>
                </a:spcAft>
                <a:buNone/>
              </a:pPr>
              <a:r>
                <a:rPr b="1" i="0" lang="en-US" sz="3452" u="none" cap="none" strike="noStrike">
                  <a:solidFill>
                    <a:srgbClr val="E3E5E0"/>
                  </a:solidFill>
                  <a:latin typeface="Arial"/>
                  <a:ea typeface="Arial"/>
                  <a:cs typeface="Arial"/>
                  <a:sym typeface="Arial"/>
                </a:rPr>
                <a:t>Campus</a:t>
              </a:r>
              <a:endParaRPr/>
            </a:p>
          </p:txBody>
        </p:sp>
      </p:grpSp>
      <p:grpSp>
        <p:nvGrpSpPr>
          <p:cNvPr id="316" name="Google Shape;316;p12"/>
          <p:cNvGrpSpPr/>
          <p:nvPr/>
        </p:nvGrpSpPr>
        <p:grpSpPr>
          <a:xfrm>
            <a:off x="5323355" y="3256406"/>
            <a:ext cx="4508544" cy="1434537"/>
            <a:chOff x="0" y="0"/>
            <a:chExt cx="6011392" cy="1912716"/>
          </a:xfrm>
        </p:grpSpPr>
        <p:sp>
          <p:nvSpPr>
            <p:cNvPr id="317" name="Google Shape;317;p12"/>
            <p:cNvSpPr/>
            <p:nvPr/>
          </p:nvSpPr>
          <p:spPr>
            <a:xfrm>
              <a:off x="0" y="0"/>
              <a:ext cx="6011392" cy="1912716"/>
            </a:xfrm>
            <a:custGeom>
              <a:rect b="b" l="l" r="r" t="t"/>
              <a:pathLst>
                <a:path extrusionOk="0" h="1912716" w="6011392">
                  <a:moveTo>
                    <a:pt x="0" y="0"/>
                  </a:moveTo>
                  <a:lnTo>
                    <a:pt x="6011392" y="0"/>
                  </a:lnTo>
                  <a:lnTo>
                    <a:pt x="6011392" y="1912716"/>
                  </a:lnTo>
                  <a:lnTo>
                    <a:pt x="0" y="1912716"/>
                  </a:lnTo>
                  <a:lnTo>
                    <a:pt x="0" y="0"/>
                  </a:lnTo>
                  <a:close/>
                </a:path>
              </a:pathLst>
            </a:custGeom>
            <a:blipFill rotWithShape="1">
              <a:blip r:embed="rId7">
                <a:alphaModFix/>
              </a:blip>
              <a:stretch>
                <a:fillRect b="0" l="0" r="0" t="0"/>
              </a:stretch>
            </a:blipFill>
            <a:ln>
              <a:noFill/>
            </a:ln>
          </p:spPr>
        </p:sp>
        <p:sp>
          <p:nvSpPr>
            <p:cNvPr id="318" name="Google Shape;318;p12"/>
            <p:cNvSpPr txBox="1"/>
            <p:nvPr/>
          </p:nvSpPr>
          <p:spPr>
            <a:xfrm>
              <a:off x="1899749" y="134530"/>
              <a:ext cx="2744704" cy="1576981"/>
            </a:xfrm>
            <a:prstGeom prst="rect">
              <a:avLst/>
            </a:prstGeom>
            <a:noFill/>
            <a:ln>
              <a:noFill/>
            </a:ln>
          </p:spPr>
          <p:txBody>
            <a:bodyPr anchorCtr="0" anchor="t" bIns="0" lIns="0" spcFirstLastPara="1" rIns="0" wrap="square" tIns="0">
              <a:spAutoFit/>
            </a:bodyPr>
            <a:lstStyle/>
            <a:p>
              <a:pPr indent="0" lvl="0" marL="0" marR="0" rtl="0" algn="ctr">
                <a:lnSpc>
                  <a:spcPct val="140034"/>
                </a:lnSpc>
                <a:spcBef>
                  <a:spcPts val="0"/>
                </a:spcBef>
                <a:spcAft>
                  <a:spcPts val="0"/>
                </a:spcAft>
                <a:buNone/>
              </a:pPr>
              <a:r>
                <a:rPr b="1" i="0" lang="en-US" sz="3432" u="none" cap="none" strike="noStrike">
                  <a:solidFill>
                    <a:srgbClr val="E3E5E0"/>
                  </a:solidFill>
                  <a:latin typeface="Arial"/>
                  <a:ea typeface="Arial"/>
                  <a:cs typeface="Arial"/>
                  <a:sym typeface="Arial"/>
                </a:rPr>
                <a:t>On-Site (Client)</a:t>
              </a:r>
              <a:endParaRPr/>
            </a:p>
          </p:txBody>
        </p:sp>
      </p:grpSp>
      <p:grpSp>
        <p:nvGrpSpPr>
          <p:cNvPr id="319" name="Google Shape;319;p12"/>
          <p:cNvGrpSpPr/>
          <p:nvPr/>
        </p:nvGrpSpPr>
        <p:grpSpPr>
          <a:xfrm>
            <a:off x="10268883" y="4616742"/>
            <a:ext cx="4837839" cy="1539312"/>
            <a:chOff x="0" y="0"/>
            <a:chExt cx="6450452" cy="2052417"/>
          </a:xfrm>
        </p:grpSpPr>
        <p:sp>
          <p:nvSpPr>
            <p:cNvPr id="320" name="Google Shape;320;p12"/>
            <p:cNvSpPr/>
            <p:nvPr/>
          </p:nvSpPr>
          <p:spPr>
            <a:xfrm>
              <a:off x="0" y="0"/>
              <a:ext cx="6450452" cy="2052417"/>
            </a:xfrm>
            <a:custGeom>
              <a:rect b="b" l="l" r="r" t="t"/>
              <a:pathLst>
                <a:path extrusionOk="0" h="2052417" w="6450452">
                  <a:moveTo>
                    <a:pt x="0" y="0"/>
                  </a:moveTo>
                  <a:lnTo>
                    <a:pt x="6450452" y="0"/>
                  </a:lnTo>
                  <a:lnTo>
                    <a:pt x="6450452" y="2052417"/>
                  </a:lnTo>
                  <a:lnTo>
                    <a:pt x="0" y="2052417"/>
                  </a:lnTo>
                  <a:lnTo>
                    <a:pt x="0" y="0"/>
                  </a:lnTo>
                  <a:close/>
                </a:path>
              </a:pathLst>
            </a:custGeom>
            <a:blipFill rotWithShape="1">
              <a:blip r:embed="rId7">
                <a:alphaModFix/>
              </a:blip>
              <a:stretch>
                <a:fillRect b="0" l="0" r="0" t="0"/>
              </a:stretch>
            </a:blipFill>
            <a:ln>
              <a:noFill/>
            </a:ln>
          </p:spPr>
        </p:sp>
        <p:sp>
          <p:nvSpPr>
            <p:cNvPr id="321" name="Google Shape;321;p12"/>
            <p:cNvSpPr txBox="1"/>
            <p:nvPr/>
          </p:nvSpPr>
          <p:spPr>
            <a:xfrm>
              <a:off x="1824679" y="567527"/>
              <a:ext cx="3781399" cy="762248"/>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b="1" i="0" lang="en-US" sz="3461" u="none" cap="none" strike="noStrike">
                  <a:solidFill>
                    <a:srgbClr val="E3E5E0"/>
                  </a:solidFill>
                  <a:latin typeface="Arial"/>
                  <a:ea typeface="Arial"/>
                  <a:cs typeface="Arial"/>
                  <a:sym typeface="Arial"/>
                </a:rPr>
                <a:t>On-line</a:t>
              </a:r>
              <a:endParaRPr/>
            </a:p>
          </p:txBody>
        </p:sp>
      </p:grpSp>
      <p:grpSp>
        <p:nvGrpSpPr>
          <p:cNvPr id="322" name="Google Shape;322;p12"/>
          <p:cNvGrpSpPr/>
          <p:nvPr/>
        </p:nvGrpSpPr>
        <p:grpSpPr>
          <a:xfrm>
            <a:off x="897469" y="4112866"/>
            <a:ext cx="3776746" cy="6576941"/>
            <a:chOff x="0" y="-38100"/>
            <a:chExt cx="994699" cy="1732199"/>
          </a:xfrm>
        </p:grpSpPr>
        <p:sp>
          <p:nvSpPr>
            <p:cNvPr id="323" name="Google Shape;323;p12"/>
            <p:cNvSpPr/>
            <p:nvPr/>
          </p:nvSpPr>
          <p:spPr>
            <a:xfrm>
              <a:off x="0" y="0"/>
              <a:ext cx="994699" cy="1694099"/>
            </a:xfrm>
            <a:custGeom>
              <a:rect b="b" l="l" r="r" t="t"/>
              <a:pathLst>
                <a:path extrusionOk="0" h="1694099" w="994699">
                  <a:moveTo>
                    <a:pt x="104544" y="0"/>
                  </a:moveTo>
                  <a:lnTo>
                    <a:pt x="890154" y="0"/>
                  </a:lnTo>
                  <a:cubicBezTo>
                    <a:pt x="947892" y="0"/>
                    <a:pt x="994699" y="46806"/>
                    <a:pt x="994699" y="104544"/>
                  </a:cubicBezTo>
                  <a:lnTo>
                    <a:pt x="994699" y="1589554"/>
                  </a:lnTo>
                  <a:cubicBezTo>
                    <a:pt x="994699" y="1617281"/>
                    <a:pt x="983684" y="1643872"/>
                    <a:pt x="964078" y="1663478"/>
                  </a:cubicBezTo>
                  <a:cubicBezTo>
                    <a:pt x="944472" y="1683084"/>
                    <a:pt x="917881" y="1694099"/>
                    <a:pt x="890154" y="1694099"/>
                  </a:cubicBezTo>
                  <a:lnTo>
                    <a:pt x="104544" y="1694099"/>
                  </a:lnTo>
                  <a:cubicBezTo>
                    <a:pt x="46806" y="1694099"/>
                    <a:pt x="0" y="1647292"/>
                    <a:pt x="0" y="1589554"/>
                  </a:cubicBezTo>
                  <a:lnTo>
                    <a:pt x="0" y="104544"/>
                  </a:lnTo>
                  <a:cubicBezTo>
                    <a:pt x="0" y="46806"/>
                    <a:pt x="46806" y="0"/>
                    <a:pt x="104544" y="0"/>
                  </a:cubicBezTo>
                  <a:close/>
                </a:path>
              </a:pathLst>
            </a:custGeom>
            <a:solidFill>
              <a:srgbClr val="8080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2"/>
            <p:cNvSpPr txBox="1"/>
            <p:nvPr/>
          </p:nvSpPr>
          <p:spPr>
            <a:xfrm>
              <a:off x="0" y="-38100"/>
              <a:ext cx="994699" cy="173219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5" name="Google Shape;325;p12"/>
          <p:cNvSpPr txBox="1"/>
          <p:nvPr/>
        </p:nvSpPr>
        <p:spPr>
          <a:xfrm>
            <a:off x="6471548" y="8248502"/>
            <a:ext cx="7957245" cy="1184278"/>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US" sz="6999" u="none" cap="none" strike="noStrike">
                <a:solidFill>
                  <a:srgbClr val="E3E5E0"/>
                </a:solidFill>
                <a:latin typeface="Fredoka"/>
                <a:ea typeface="Fredoka"/>
                <a:cs typeface="Fredoka"/>
                <a:sym typeface="Fredoka"/>
              </a:rPr>
              <a:t>Modes of Learning</a:t>
            </a:r>
            <a:endParaRPr/>
          </a:p>
        </p:txBody>
      </p:sp>
      <p:sp>
        <p:nvSpPr>
          <p:cNvPr id="326" name="Google Shape;326;p12"/>
          <p:cNvSpPr txBox="1"/>
          <p:nvPr/>
        </p:nvSpPr>
        <p:spPr>
          <a:xfrm>
            <a:off x="0" y="-20493"/>
            <a:ext cx="10775198" cy="2422528"/>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US" sz="6999" u="none" cap="none" strike="noStrike">
                <a:solidFill>
                  <a:srgbClr val="103F62"/>
                </a:solidFill>
                <a:latin typeface="Fredoka"/>
                <a:ea typeface="Fredoka"/>
                <a:cs typeface="Fredoka"/>
                <a:sym typeface="Fredoka"/>
              </a:rPr>
              <a:t>Modes of Learning- </a:t>
            </a:r>
            <a:endParaRPr/>
          </a:p>
          <a:p>
            <a:pPr indent="0" lvl="0" marL="0" marR="0" rtl="0" algn="ctr">
              <a:lnSpc>
                <a:spcPct val="140005"/>
              </a:lnSpc>
              <a:spcBef>
                <a:spcPts val="0"/>
              </a:spcBef>
              <a:spcAft>
                <a:spcPts val="0"/>
              </a:spcAft>
              <a:buNone/>
            </a:pPr>
            <a:r>
              <a:rPr b="0" i="0" lang="en-US" sz="6999" u="none" cap="none" strike="noStrike">
                <a:solidFill>
                  <a:srgbClr val="103F62"/>
                </a:solidFill>
                <a:latin typeface="Fredoka"/>
                <a:ea typeface="Fredoka"/>
                <a:cs typeface="Fredoka"/>
                <a:sym typeface="Fredoka"/>
              </a:rPr>
              <a:t>Skills Programs</a:t>
            </a:r>
            <a:endParaRPr/>
          </a:p>
        </p:txBody>
      </p:sp>
      <p:grpSp>
        <p:nvGrpSpPr>
          <p:cNvPr id="327" name="Google Shape;327;p12"/>
          <p:cNvGrpSpPr/>
          <p:nvPr/>
        </p:nvGrpSpPr>
        <p:grpSpPr>
          <a:xfrm>
            <a:off x="5689254" y="4624891"/>
            <a:ext cx="3776746" cy="5944541"/>
            <a:chOff x="0" y="-38100"/>
            <a:chExt cx="994699" cy="1565640"/>
          </a:xfrm>
        </p:grpSpPr>
        <p:sp>
          <p:nvSpPr>
            <p:cNvPr id="328" name="Google Shape;328;p12"/>
            <p:cNvSpPr/>
            <p:nvPr/>
          </p:nvSpPr>
          <p:spPr>
            <a:xfrm>
              <a:off x="0" y="0"/>
              <a:ext cx="994699" cy="1527540"/>
            </a:xfrm>
            <a:custGeom>
              <a:rect b="b" l="l" r="r" t="t"/>
              <a:pathLst>
                <a:path extrusionOk="0" h="1527540" w="994699">
                  <a:moveTo>
                    <a:pt x="104544" y="0"/>
                  </a:moveTo>
                  <a:lnTo>
                    <a:pt x="890154" y="0"/>
                  </a:lnTo>
                  <a:cubicBezTo>
                    <a:pt x="947892" y="0"/>
                    <a:pt x="994699" y="46806"/>
                    <a:pt x="994699" y="104544"/>
                  </a:cubicBezTo>
                  <a:lnTo>
                    <a:pt x="994699" y="1422995"/>
                  </a:lnTo>
                  <a:cubicBezTo>
                    <a:pt x="994699" y="1480733"/>
                    <a:pt x="947892" y="1527540"/>
                    <a:pt x="890154" y="1527540"/>
                  </a:cubicBezTo>
                  <a:lnTo>
                    <a:pt x="104544" y="1527540"/>
                  </a:lnTo>
                  <a:cubicBezTo>
                    <a:pt x="46806" y="1527540"/>
                    <a:pt x="0" y="1480733"/>
                    <a:pt x="0" y="1422995"/>
                  </a:cubicBezTo>
                  <a:lnTo>
                    <a:pt x="0" y="104544"/>
                  </a:lnTo>
                  <a:cubicBezTo>
                    <a:pt x="0" y="46806"/>
                    <a:pt x="46806" y="0"/>
                    <a:pt x="104544" y="0"/>
                  </a:cubicBezTo>
                  <a:close/>
                </a:path>
              </a:pathLst>
            </a:custGeom>
            <a:solidFill>
              <a:srgbClr val="8080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2"/>
            <p:cNvSpPr txBox="1"/>
            <p:nvPr/>
          </p:nvSpPr>
          <p:spPr>
            <a:xfrm>
              <a:off x="0" y="-38100"/>
              <a:ext cx="994699" cy="156563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0" name="Google Shape;330;p12"/>
          <p:cNvGrpSpPr/>
          <p:nvPr/>
        </p:nvGrpSpPr>
        <p:grpSpPr>
          <a:xfrm>
            <a:off x="10775198" y="6085594"/>
            <a:ext cx="3945387" cy="4593782"/>
            <a:chOff x="0" y="-38100"/>
            <a:chExt cx="1039114" cy="1209885"/>
          </a:xfrm>
        </p:grpSpPr>
        <p:sp>
          <p:nvSpPr>
            <p:cNvPr id="331" name="Google Shape;331;p12"/>
            <p:cNvSpPr/>
            <p:nvPr/>
          </p:nvSpPr>
          <p:spPr>
            <a:xfrm>
              <a:off x="0" y="0"/>
              <a:ext cx="1039114" cy="1171785"/>
            </a:xfrm>
            <a:custGeom>
              <a:rect b="b" l="l" r="r" t="t"/>
              <a:pathLst>
                <a:path extrusionOk="0" h="1171785" w="1039114">
                  <a:moveTo>
                    <a:pt x="100076" y="0"/>
                  </a:moveTo>
                  <a:lnTo>
                    <a:pt x="939038" y="0"/>
                  </a:lnTo>
                  <a:cubicBezTo>
                    <a:pt x="994309" y="0"/>
                    <a:pt x="1039114" y="44805"/>
                    <a:pt x="1039114" y="100076"/>
                  </a:cubicBezTo>
                  <a:lnTo>
                    <a:pt x="1039114" y="1071709"/>
                  </a:lnTo>
                  <a:cubicBezTo>
                    <a:pt x="1039114" y="1098251"/>
                    <a:pt x="1028571" y="1123706"/>
                    <a:pt x="1009803" y="1142474"/>
                  </a:cubicBezTo>
                  <a:cubicBezTo>
                    <a:pt x="991035" y="1161241"/>
                    <a:pt x="965580" y="1171785"/>
                    <a:pt x="939038" y="1171785"/>
                  </a:cubicBezTo>
                  <a:lnTo>
                    <a:pt x="100076" y="1171785"/>
                  </a:lnTo>
                  <a:cubicBezTo>
                    <a:pt x="44805" y="1171785"/>
                    <a:pt x="0" y="1126980"/>
                    <a:pt x="0" y="1071709"/>
                  </a:cubicBezTo>
                  <a:lnTo>
                    <a:pt x="0" y="100076"/>
                  </a:lnTo>
                  <a:cubicBezTo>
                    <a:pt x="0" y="73534"/>
                    <a:pt x="10544" y="48079"/>
                    <a:pt x="29312" y="29312"/>
                  </a:cubicBezTo>
                  <a:cubicBezTo>
                    <a:pt x="48079" y="10544"/>
                    <a:pt x="73534" y="0"/>
                    <a:pt x="100076" y="0"/>
                  </a:cubicBezTo>
                  <a:close/>
                </a:path>
              </a:pathLst>
            </a:custGeom>
            <a:solidFill>
              <a:srgbClr val="8080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2"/>
            <p:cNvSpPr txBox="1"/>
            <p:nvPr/>
          </p:nvSpPr>
          <p:spPr>
            <a:xfrm>
              <a:off x="0" y="-38100"/>
              <a:ext cx="1039114" cy="1209885"/>
            </a:xfrm>
            <a:prstGeom prst="rect">
              <a:avLst/>
            </a:prstGeom>
            <a:noFill/>
            <a:ln>
              <a:noFill/>
            </a:ln>
          </p:spPr>
          <p:txBody>
            <a:bodyPr anchorCtr="0" anchor="ctr" bIns="50800" lIns="50800" spcFirstLastPara="1" rIns="50800" wrap="square" tIns="50800">
              <a:noAutofit/>
            </a:bodyPr>
            <a:lstStyle/>
            <a:p>
              <a:pPr indent="-205105" lvl="1" marL="410209" marR="0" rtl="0" algn="l">
                <a:lnSpc>
                  <a:spcPct val="140021"/>
                </a:lnSpc>
                <a:spcBef>
                  <a:spcPts val="0"/>
                </a:spcBef>
                <a:spcAft>
                  <a:spcPts val="0"/>
                </a:spcAft>
                <a:buClr>
                  <a:srgbClr val="E3E5E0"/>
                </a:buClr>
                <a:buSzPts val="1899"/>
                <a:buFont typeface="Arial"/>
                <a:buChar char="•"/>
              </a:pPr>
              <a:r>
                <a:rPr b="0" i="0" lang="en-US" sz="1899" u="none" cap="none" strike="noStrike">
                  <a:solidFill>
                    <a:srgbClr val="E3E5E0"/>
                  </a:solidFill>
                  <a:latin typeface="Arial"/>
                  <a:ea typeface="Arial"/>
                  <a:cs typeface="Arial"/>
                  <a:sym typeface="Arial"/>
                </a:rPr>
                <a:t>Access to video recordings of lessons</a:t>
              </a:r>
              <a:endParaRPr/>
            </a:p>
            <a:p>
              <a:pPr indent="-205105" lvl="1" marL="410209" marR="0" rtl="0" algn="l">
                <a:lnSpc>
                  <a:spcPct val="140021"/>
                </a:lnSpc>
                <a:spcBef>
                  <a:spcPts val="0"/>
                </a:spcBef>
                <a:spcAft>
                  <a:spcPts val="0"/>
                </a:spcAft>
                <a:buClr>
                  <a:srgbClr val="E3E5E0"/>
                </a:buClr>
                <a:buSzPts val="1899"/>
                <a:buFont typeface="Arial"/>
                <a:buChar char="•"/>
              </a:pPr>
              <a:r>
                <a:rPr b="0" i="0" lang="en-US" sz="1899" u="none" cap="none" strike="noStrike">
                  <a:solidFill>
                    <a:srgbClr val="E3E5E0"/>
                  </a:solidFill>
                  <a:latin typeface="Arial"/>
                  <a:ea typeface="Arial"/>
                  <a:cs typeface="Arial"/>
                  <a:sym typeface="Arial"/>
                </a:rPr>
                <a:t>All work will be on the Learner management system (Google Classroom)</a:t>
              </a:r>
              <a:endParaRPr/>
            </a:p>
            <a:p>
              <a:pPr indent="-205105" lvl="1" marL="410209" marR="0" rtl="0" algn="l">
                <a:lnSpc>
                  <a:spcPct val="140021"/>
                </a:lnSpc>
                <a:spcBef>
                  <a:spcPts val="0"/>
                </a:spcBef>
                <a:spcAft>
                  <a:spcPts val="0"/>
                </a:spcAft>
                <a:buClr>
                  <a:srgbClr val="E3E5E0"/>
                </a:buClr>
                <a:buSzPts val="1899"/>
                <a:buFont typeface="Arial"/>
                <a:buChar char="•"/>
              </a:pPr>
              <a:r>
                <a:rPr b="0" i="0" lang="en-US" sz="1899" u="none" cap="none" strike="noStrike">
                  <a:solidFill>
                    <a:srgbClr val="E3E5E0"/>
                  </a:solidFill>
                  <a:latin typeface="Arial"/>
                  <a:ea typeface="Arial"/>
                  <a:cs typeface="Arial"/>
                  <a:sym typeface="Arial"/>
                </a:rPr>
                <a:t>Learners will have to complete the following assessments:</a:t>
              </a:r>
              <a:endParaRPr/>
            </a:p>
            <a:p>
              <a:pPr indent="-205105" lvl="1" marL="410209" marR="0" rtl="0" algn="l">
                <a:lnSpc>
                  <a:spcPct val="140021"/>
                </a:lnSpc>
                <a:spcBef>
                  <a:spcPts val="0"/>
                </a:spcBef>
                <a:spcAft>
                  <a:spcPts val="0"/>
                </a:spcAft>
                <a:buClr>
                  <a:srgbClr val="E3E5E0"/>
                </a:buClr>
                <a:buSzPts val="1899"/>
                <a:buFont typeface="Arial"/>
                <a:buChar char="•"/>
              </a:pPr>
              <a:r>
                <a:rPr b="0" i="0" lang="en-US" sz="1899" u="none" cap="none" strike="noStrike">
                  <a:solidFill>
                    <a:srgbClr val="E3E5E0"/>
                  </a:solidFill>
                  <a:latin typeface="Arial"/>
                  <a:ea typeface="Arial"/>
                  <a:cs typeface="Arial"/>
                  <a:sym typeface="Arial"/>
                </a:rPr>
                <a:t>Formative</a:t>
              </a:r>
              <a:endParaRPr/>
            </a:p>
            <a:p>
              <a:pPr indent="-205105" lvl="1" marL="410209" marR="0" rtl="0" algn="l">
                <a:lnSpc>
                  <a:spcPct val="140021"/>
                </a:lnSpc>
                <a:spcBef>
                  <a:spcPts val="0"/>
                </a:spcBef>
                <a:spcAft>
                  <a:spcPts val="0"/>
                </a:spcAft>
                <a:buClr>
                  <a:srgbClr val="E3E5E0"/>
                </a:buClr>
                <a:buSzPts val="1899"/>
                <a:buFont typeface="Arial"/>
                <a:buChar char="•"/>
              </a:pPr>
              <a:r>
                <a:rPr b="0" i="0" lang="en-US" sz="1899" u="none" cap="none" strike="noStrike">
                  <a:solidFill>
                    <a:srgbClr val="E3E5E0"/>
                  </a:solidFill>
                  <a:latin typeface="Arial"/>
                  <a:ea typeface="Arial"/>
                  <a:cs typeface="Arial"/>
                  <a:sym typeface="Arial"/>
                </a:rPr>
                <a:t>Knowledge summatives</a:t>
              </a:r>
              <a:endParaRPr/>
            </a:p>
            <a:p>
              <a:pPr indent="-205105" lvl="1" marL="410209" marR="0" rtl="0" algn="l">
                <a:lnSpc>
                  <a:spcPct val="140021"/>
                </a:lnSpc>
                <a:spcBef>
                  <a:spcPts val="0"/>
                </a:spcBef>
                <a:spcAft>
                  <a:spcPts val="0"/>
                </a:spcAft>
                <a:buClr>
                  <a:srgbClr val="E3E5E0"/>
                </a:buClr>
                <a:buSzPts val="1899"/>
                <a:buFont typeface="Arial"/>
                <a:buChar char="•"/>
              </a:pPr>
              <a:r>
                <a:rPr b="0" i="0" lang="en-US" sz="1899" u="none" cap="none" strike="noStrike">
                  <a:solidFill>
                    <a:srgbClr val="E3E5E0"/>
                  </a:solidFill>
                  <a:latin typeface="Arial"/>
                  <a:ea typeface="Arial"/>
                  <a:cs typeface="Arial"/>
                  <a:sym typeface="Arial"/>
                </a:rPr>
                <a:t>Practical summatives.</a:t>
              </a:r>
              <a:endParaRPr/>
            </a:p>
            <a:p>
              <a:pPr indent="0" lvl="0" marL="0" marR="0" rtl="0" algn="l">
                <a:lnSpc>
                  <a:spcPct val="140021"/>
                </a:lnSpc>
                <a:spcBef>
                  <a:spcPts val="0"/>
                </a:spcBef>
                <a:spcAft>
                  <a:spcPts val="0"/>
                </a:spcAft>
                <a:buNone/>
              </a:pPr>
              <a:r>
                <a:t/>
              </a:r>
              <a:endParaRPr b="0" i="0" sz="1899" u="none" cap="none" strike="noStrike">
                <a:solidFill>
                  <a:srgbClr val="E3E5E0"/>
                </a:solidFill>
                <a:latin typeface="Arial"/>
                <a:ea typeface="Arial"/>
                <a:cs typeface="Arial"/>
                <a:sym typeface="Arial"/>
              </a:endParaRPr>
            </a:p>
            <a:p>
              <a:pPr indent="0" lvl="0" marL="0" marR="0" rtl="0" algn="l">
                <a:lnSpc>
                  <a:spcPct val="140021"/>
                </a:lnSpc>
                <a:spcBef>
                  <a:spcPts val="0"/>
                </a:spcBef>
                <a:spcAft>
                  <a:spcPts val="0"/>
                </a:spcAft>
                <a:buNone/>
              </a:pPr>
              <a:r>
                <a:t/>
              </a:r>
              <a:endParaRPr b="0" i="0" sz="1899" u="none" cap="none" strike="noStrike">
                <a:solidFill>
                  <a:srgbClr val="E3E5E0"/>
                </a:solidFill>
                <a:latin typeface="Arial"/>
                <a:ea typeface="Arial"/>
                <a:cs typeface="Arial"/>
                <a:sym typeface="Arial"/>
              </a:endParaRPr>
            </a:p>
          </p:txBody>
        </p:sp>
      </p:grpSp>
      <p:sp>
        <p:nvSpPr>
          <p:cNvPr id="333" name="Google Shape;333;p12"/>
          <p:cNvSpPr txBox="1"/>
          <p:nvPr/>
        </p:nvSpPr>
        <p:spPr>
          <a:xfrm>
            <a:off x="870334" y="4578642"/>
            <a:ext cx="3776746" cy="5990787"/>
          </a:xfrm>
          <a:prstGeom prst="rect">
            <a:avLst/>
          </a:prstGeom>
          <a:noFill/>
          <a:ln>
            <a:noFill/>
          </a:ln>
        </p:spPr>
        <p:txBody>
          <a:bodyPr anchorCtr="0" anchor="t" bIns="0" lIns="0" spcFirstLastPara="1" rIns="0" wrap="square" tIns="0">
            <a:spAutoFit/>
          </a:bodyPr>
          <a:lstStyle/>
          <a:p>
            <a:pPr indent="-204268" lvl="1" marL="408538" marR="0" rtl="0" algn="l">
              <a:lnSpc>
                <a:spcPct val="140010"/>
              </a:lnSpc>
              <a:spcBef>
                <a:spcPts val="0"/>
              </a:spcBef>
              <a:spcAft>
                <a:spcPts val="0"/>
              </a:spcAft>
              <a:buClr>
                <a:srgbClr val="E3E5E0"/>
              </a:buClr>
              <a:buSzPts val="1892"/>
              <a:buFont typeface="Arial"/>
              <a:buChar char="•"/>
            </a:pPr>
            <a:r>
              <a:rPr b="0" i="0" lang="en-US" sz="1892" u="none" cap="none" strike="noStrike">
                <a:solidFill>
                  <a:srgbClr val="E3E5E0"/>
                </a:solidFill>
                <a:latin typeface="Arial"/>
                <a:ea typeface="Arial"/>
                <a:cs typeface="Arial"/>
                <a:sym typeface="Arial"/>
              </a:rPr>
              <a:t>Contact lessons  with an experienced facilitator</a:t>
            </a:r>
            <a:endParaRPr/>
          </a:p>
          <a:p>
            <a:pPr indent="-204268" lvl="1" marL="408538" marR="0" rtl="0" algn="l">
              <a:lnSpc>
                <a:spcPct val="140010"/>
              </a:lnSpc>
              <a:spcBef>
                <a:spcPts val="0"/>
              </a:spcBef>
              <a:spcAft>
                <a:spcPts val="0"/>
              </a:spcAft>
              <a:buClr>
                <a:srgbClr val="E3E5E0"/>
              </a:buClr>
              <a:buSzPts val="1892"/>
              <a:buFont typeface="Arial"/>
              <a:buChar char="•"/>
            </a:pPr>
            <a:r>
              <a:rPr b="0" i="0" lang="en-US" sz="1892" u="none" cap="none" strike="noStrike">
                <a:solidFill>
                  <a:srgbClr val="E3E5E0"/>
                </a:solidFill>
                <a:latin typeface="Arial"/>
                <a:ea typeface="Arial"/>
                <a:cs typeface="Arial"/>
                <a:sym typeface="Arial"/>
              </a:rPr>
              <a:t>Lesson times will be from 08:30 - 3:30</a:t>
            </a:r>
            <a:endParaRPr/>
          </a:p>
          <a:p>
            <a:pPr indent="-204268" lvl="1" marL="408538" marR="0" rtl="0" algn="l">
              <a:lnSpc>
                <a:spcPct val="140010"/>
              </a:lnSpc>
              <a:spcBef>
                <a:spcPts val="0"/>
              </a:spcBef>
              <a:spcAft>
                <a:spcPts val="0"/>
              </a:spcAft>
              <a:buClr>
                <a:srgbClr val="E3E5E0"/>
              </a:buClr>
              <a:buSzPts val="1892"/>
              <a:buFont typeface="Arial"/>
              <a:buChar char="•"/>
            </a:pPr>
            <a:r>
              <a:rPr b="0" i="0" lang="en-US" sz="1892" u="none" cap="none" strike="noStrike">
                <a:solidFill>
                  <a:srgbClr val="E3E5E0"/>
                </a:solidFill>
                <a:latin typeface="Arial"/>
                <a:ea typeface="Arial"/>
                <a:cs typeface="Arial"/>
                <a:sym typeface="Arial"/>
              </a:rPr>
              <a:t>Various learning techniques will be utilised dependant on the levels of the candidates</a:t>
            </a:r>
            <a:endParaRPr/>
          </a:p>
          <a:p>
            <a:pPr indent="-204268" lvl="1" marL="408538" marR="0" rtl="0" algn="l">
              <a:lnSpc>
                <a:spcPct val="140010"/>
              </a:lnSpc>
              <a:spcBef>
                <a:spcPts val="0"/>
              </a:spcBef>
              <a:spcAft>
                <a:spcPts val="0"/>
              </a:spcAft>
              <a:buClr>
                <a:srgbClr val="E3E5E0"/>
              </a:buClr>
              <a:buSzPts val="1892"/>
              <a:buFont typeface="Arial"/>
              <a:buChar char="•"/>
            </a:pPr>
            <a:r>
              <a:rPr b="0" i="0" lang="en-US" sz="1892" u="none" cap="none" strike="noStrike">
                <a:solidFill>
                  <a:srgbClr val="E3E5E0"/>
                </a:solidFill>
                <a:latin typeface="Arial"/>
                <a:ea typeface="Arial"/>
                <a:cs typeface="Arial"/>
                <a:sym typeface="Arial"/>
              </a:rPr>
              <a:t>All work will be on the Learner management system (Google Classroom)</a:t>
            </a:r>
            <a:endParaRPr/>
          </a:p>
          <a:p>
            <a:pPr indent="-204268" lvl="1" marL="408538" marR="0" rtl="0" algn="l">
              <a:lnSpc>
                <a:spcPct val="140010"/>
              </a:lnSpc>
              <a:spcBef>
                <a:spcPts val="0"/>
              </a:spcBef>
              <a:spcAft>
                <a:spcPts val="0"/>
              </a:spcAft>
              <a:buClr>
                <a:srgbClr val="E3E5E0"/>
              </a:buClr>
              <a:buSzPts val="1892"/>
              <a:buFont typeface="Arial"/>
              <a:buChar char="•"/>
            </a:pPr>
            <a:r>
              <a:rPr b="0" i="0" lang="en-US" sz="1892" u="none" cap="none" strike="noStrike">
                <a:solidFill>
                  <a:srgbClr val="E3E5E0"/>
                </a:solidFill>
                <a:latin typeface="Arial"/>
                <a:ea typeface="Arial"/>
                <a:cs typeface="Arial"/>
                <a:sym typeface="Arial"/>
              </a:rPr>
              <a:t>Learners will have to complete the following assessments:</a:t>
            </a:r>
            <a:endParaRPr/>
          </a:p>
          <a:p>
            <a:pPr indent="-272358" lvl="2" marL="817076" marR="0" rtl="0" algn="l">
              <a:lnSpc>
                <a:spcPct val="140010"/>
              </a:lnSpc>
              <a:spcBef>
                <a:spcPts val="0"/>
              </a:spcBef>
              <a:spcAft>
                <a:spcPts val="0"/>
              </a:spcAft>
              <a:buClr>
                <a:srgbClr val="E3E5E0"/>
              </a:buClr>
              <a:buSzPts val="1892"/>
              <a:buFont typeface="Arial"/>
              <a:buChar char="⚬"/>
            </a:pPr>
            <a:r>
              <a:rPr b="0" i="0" lang="en-US" sz="1892" u="none" cap="none" strike="noStrike">
                <a:solidFill>
                  <a:srgbClr val="E3E5E0"/>
                </a:solidFill>
                <a:latin typeface="Arial"/>
                <a:ea typeface="Arial"/>
                <a:cs typeface="Arial"/>
                <a:sym typeface="Arial"/>
              </a:rPr>
              <a:t>Formative</a:t>
            </a:r>
            <a:endParaRPr/>
          </a:p>
          <a:p>
            <a:pPr indent="-272358" lvl="2" marL="817076" marR="0" rtl="0" algn="l">
              <a:lnSpc>
                <a:spcPct val="140010"/>
              </a:lnSpc>
              <a:spcBef>
                <a:spcPts val="0"/>
              </a:spcBef>
              <a:spcAft>
                <a:spcPts val="0"/>
              </a:spcAft>
              <a:buClr>
                <a:srgbClr val="E3E5E0"/>
              </a:buClr>
              <a:buSzPts val="1892"/>
              <a:buFont typeface="Arial"/>
              <a:buChar char="⚬"/>
            </a:pPr>
            <a:r>
              <a:rPr b="0" i="0" lang="en-US" sz="1892" u="none" cap="none" strike="noStrike">
                <a:solidFill>
                  <a:srgbClr val="E3E5E0"/>
                </a:solidFill>
                <a:latin typeface="Arial"/>
                <a:ea typeface="Arial"/>
                <a:cs typeface="Arial"/>
                <a:sym typeface="Arial"/>
              </a:rPr>
              <a:t>Knowledge summatives</a:t>
            </a:r>
            <a:endParaRPr/>
          </a:p>
          <a:p>
            <a:pPr indent="-272358" lvl="2" marL="817076" marR="0" rtl="0" algn="l">
              <a:lnSpc>
                <a:spcPct val="140010"/>
              </a:lnSpc>
              <a:spcBef>
                <a:spcPts val="0"/>
              </a:spcBef>
              <a:spcAft>
                <a:spcPts val="0"/>
              </a:spcAft>
              <a:buClr>
                <a:srgbClr val="E3E5E0"/>
              </a:buClr>
              <a:buSzPts val="1892"/>
              <a:buFont typeface="Arial"/>
              <a:buChar char="⚬"/>
            </a:pPr>
            <a:r>
              <a:rPr b="0" i="0" lang="en-US" sz="1892" u="none" cap="none" strike="noStrike">
                <a:solidFill>
                  <a:srgbClr val="E3E5E0"/>
                </a:solidFill>
                <a:latin typeface="Arial"/>
                <a:ea typeface="Arial"/>
                <a:cs typeface="Arial"/>
                <a:sym typeface="Arial"/>
              </a:rPr>
              <a:t>Practical summatives.</a:t>
            </a:r>
            <a:endParaRPr/>
          </a:p>
          <a:p>
            <a:pPr indent="0" lvl="0" marL="0" marR="0" rtl="0" algn="l">
              <a:lnSpc>
                <a:spcPct val="140010"/>
              </a:lnSpc>
              <a:spcBef>
                <a:spcPts val="0"/>
              </a:spcBef>
              <a:spcAft>
                <a:spcPts val="0"/>
              </a:spcAft>
              <a:buNone/>
            </a:pPr>
            <a:r>
              <a:t/>
            </a:r>
            <a:endParaRPr b="0" i="0" sz="1892" u="none" cap="none" strike="noStrike">
              <a:solidFill>
                <a:srgbClr val="E3E5E0"/>
              </a:solidFill>
              <a:latin typeface="Arial"/>
              <a:ea typeface="Arial"/>
              <a:cs typeface="Arial"/>
              <a:sym typeface="Arial"/>
            </a:endParaRPr>
          </a:p>
          <a:p>
            <a:pPr indent="0" lvl="0" marL="0" marR="0" rtl="0" algn="ctr">
              <a:lnSpc>
                <a:spcPct val="140010"/>
              </a:lnSpc>
              <a:spcBef>
                <a:spcPts val="0"/>
              </a:spcBef>
              <a:spcAft>
                <a:spcPts val="0"/>
              </a:spcAft>
              <a:buNone/>
            </a:pPr>
            <a:r>
              <a:t/>
            </a:r>
            <a:endParaRPr b="0" i="0" sz="1892" u="none" cap="none" strike="noStrike">
              <a:solidFill>
                <a:srgbClr val="E3E5E0"/>
              </a:solidFill>
              <a:latin typeface="Arial"/>
              <a:ea typeface="Arial"/>
              <a:cs typeface="Arial"/>
              <a:sym typeface="Arial"/>
            </a:endParaRPr>
          </a:p>
        </p:txBody>
      </p:sp>
      <p:sp>
        <p:nvSpPr>
          <p:cNvPr id="334" name="Google Shape;334;p12"/>
          <p:cNvSpPr txBox="1"/>
          <p:nvPr/>
        </p:nvSpPr>
        <p:spPr>
          <a:xfrm>
            <a:off x="5689254" y="4880400"/>
            <a:ext cx="3776746" cy="5324037"/>
          </a:xfrm>
          <a:prstGeom prst="rect">
            <a:avLst/>
          </a:prstGeom>
          <a:noFill/>
          <a:ln>
            <a:noFill/>
          </a:ln>
        </p:spPr>
        <p:txBody>
          <a:bodyPr anchorCtr="0" anchor="t" bIns="0" lIns="0" spcFirstLastPara="1" rIns="0" wrap="square" tIns="0">
            <a:spAutoFit/>
          </a:bodyPr>
          <a:lstStyle/>
          <a:p>
            <a:pPr indent="-204268" lvl="1" marL="408538" marR="0" rtl="0" algn="l">
              <a:lnSpc>
                <a:spcPct val="140010"/>
              </a:lnSpc>
              <a:spcBef>
                <a:spcPts val="0"/>
              </a:spcBef>
              <a:spcAft>
                <a:spcPts val="0"/>
              </a:spcAft>
              <a:buClr>
                <a:srgbClr val="E3E5E0"/>
              </a:buClr>
              <a:buSzPts val="1892"/>
              <a:buFont typeface="Arial"/>
              <a:buChar char="•"/>
            </a:pPr>
            <a:r>
              <a:rPr b="0" i="0" lang="en-US" sz="1892" u="none" cap="none" strike="noStrike">
                <a:solidFill>
                  <a:srgbClr val="E3E5E0"/>
                </a:solidFill>
                <a:latin typeface="Arial"/>
                <a:ea typeface="Arial"/>
                <a:cs typeface="Arial"/>
                <a:sym typeface="Arial"/>
              </a:rPr>
              <a:t>Contact lessons  with an experienced facilitator atthe client site</a:t>
            </a:r>
            <a:endParaRPr/>
          </a:p>
          <a:p>
            <a:pPr indent="-204268" lvl="1" marL="408538" marR="0" rtl="0" algn="l">
              <a:lnSpc>
                <a:spcPct val="140010"/>
              </a:lnSpc>
              <a:spcBef>
                <a:spcPts val="0"/>
              </a:spcBef>
              <a:spcAft>
                <a:spcPts val="0"/>
              </a:spcAft>
              <a:buClr>
                <a:srgbClr val="E3E5E0"/>
              </a:buClr>
              <a:buSzPts val="1892"/>
              <a:buFont typeface="Arial"/>
              <a:buChar char="•"/>
            </a:pPr>
            <a:r>
              <a:rPr b="0" i="0" lang="en-US" sz="1892" u="none" cap="none" strike="noStrike">
                <a:solidFill>
                  <a:srgbClr val="E3E5E0"/>
                </a:solidFill>
                <a:latin typeface="Arial"/>
                <a:ea typeface="Arial"/>
                <a:cs typeface="Arial"/>
                <a:sym typeface="Arial"/>
              </a:rPr>
              <a:t>Lesson times will be from 08:30 - 3:30</a:t>
            </a:r>
            <a:endParaRPr/>
          </a:p>
          <a:p>
            <a:pPr indent="-204268" lvl="1" marL="408538" marR="0" rtl="0" algn="l">
              <a:lnSpc>
                <a:spcPct val="140010"/>
              </a:lnSpc>
              <a:spcBef>
                <a:spcPts val="0"/>
              </a:spcBef>
              <a:spcAft>
                <a:spcPts val="0"/>
              </a:spcAft>
              <a:buClr>
                <a:srgbClr val="E3E5E0"/>
              </a:buClr>
              <a:buSzPts val="1892"/>
              <a:buFont typeface="Arial"/>
              <a:buChar char="•"/>
            </a:pPr>
            <a:r>
              <a:rPr b="0" i="0" lang="en-US" sz="1892" u="none" cap="none" strike="noStrike">
                <a:solidFill>
                  <a:srgbClr val="E3E5E0"/>
                </a:solidFill>
                <a:latin typeface="Arial"/>
                <a:ea typeface="Arial"/>
                <a:cs typeface="Arial"/>
                <a:sym typeface="Arial"/>
              </a:rPr>
              <a:t>All work will be on the Learner management system (Google Classroom)</a:t>
            </a:r>
            <a:endParaRPr/>
          </a:p>
          <a:p>
            <a:pPr indent="-204268" lvl="1" marL="408538" marR="0" rtl="0" algn="l">
              <a:lnSpc>
                <a:spcPct val="140010"/>
              </a:lnSpc>
              <a:spcBef>
                <a:spcPts val="0"/>
              </a:spcBef>
              <a:spcAft>
                <a:spcPts val="0"/>
              </a:spcAft>
              <a:buClr>
                <a:srgbClr val="E3E5E0"/>
              </a:buClr>
              <a:buSzPts val="1892"/>
              <a:buFont typeface="Arial"/>
              <a:buChar char="•"/>
            </a:pPr>
            <a:r>
              <a:rPr b="0" i="0" lang="en-US" sz="1892" u="none" cap="none" strike="noStrike">
                <a:solidFill>
                  <a:srgbClr val="E3E5E0"/>
                </a:solidFill>
                <a:latin typeface="Arial"/>
                <a:ea typeface="Arial"/>
                <a:cs typeface="Arial"/>
                <a:sym typeface="Arial"/>
              </a:rPr>
              <a:t>Learners will have to complete the following assessments:</a:t>
            </a:r>
            <a:endParaRPr/>
          </a:p>
          <a:p>
            <a:pPr indent="-272358" lvl="2" marL="817076" marR="0" rtl="0" algn="l">
              <a:lnSpc>
                <a:spcPct val="140010"/>
              </a:lnSpc>
              <a:spcBef>
                <a:spcPts val="0"/>
              </a:spcBef>
              <a:spcAft>
                <a:spcPts val="0"/>
              </a:spcAft>
              <a:buClr>
                <a:srgbClr val="E3E5E0"/>
              </a:buClr>
              <a:buSzPts val="1892"/>
              <a:buFont typeface="Arial"/>
              <a:buChar char="⚬"/>
            </a:pPr>
            <a:r>
              <a:rPr b="0" i="0" lang="en-US" sz="1892" u="none" cap="none" strike="noStrike">
                <a:solidFill>
                  <a:srgbClr val="E3E5E0"/>
                </a:solidFill>
                <a:latin typeface="Arial"/>
                <a:ea typeface="Arial"/>
                <a:cs typeface="Arial"/>
                <a:sym typeface="Arial"/>
              </a:rPr>
              <a:t>Formative</a:t>
            </a:r>
            <a:endParaRPr/>
          </a:p>
          <a:p>
            <a:pPr indent="-272358" lvl="2" marL="817076" marR="0" rtl="0" algn="l">
              <a:lnSpc>
                <a:spcPct val="140010"/>
              </a:lnSpc>
              <a:spcBef>
                <a:spcPts val="0"/>
              </a:spcBef>
              <a:spcAft>
                <a:spcPts val="0"/>
              </a:spcAft>
              <a:buClr>
                <a:srgbClr val="E3E5E0"/>
              </a:buClr>
              <a:buSzPts val="1892"/>
              <a:buFont typeface="Arial"/>
              <a:buChar char="⚬"/>
            </a:pPr>
            <a:r>
              <a:rPr b="0" i="0" lang="en-US" sz="1892" u="none" cap="none" strike="noStrike">
                <a:solidFill>
                  <a:srgbClr val="E3E5E0"/>
                </a:solidFill>
                <a:latin typeface="Arial"/>
                <a:ea typeface="Arial"/>
                <a:cs typeface="Arial"/>
                <a:sym typeface="Arial"/>
              </a:rPr>
              <a:t>Knowledge summatives</a:t>
            </a:r>
            <a:endParaRPr/>
          </a:p>
          <a:p>
            <a:pPr indent="-272358" lvl="2" marL="817076" marR="0" rtl="0" algn="l">
              <a:lnSpc>
                <a:spcPct val="140010"/>
              </a:lnSpc>
              <a:spcBef>
                <a:spcPts val="0"/>
              </a:spcBef>
              <a:spcAft>
                <a:spcPts val="0"/>
              </a:spcAft>
              <a:buClr>
                <a:srgbClr val="E3E5E0"/>
              </a:buClr>
              <a:buSzPts val="1892"/>
              <a:buFont typeface="Arial"/>
              <a:buChar char="⚬"/>
            </a:pPr>
            <a:r>
              <a:rPr b="0" i="0" lang="en-US" sz="1892" u="none" cap="none" strike="noStrike">
                <a:solidFill>
                  <a:srgbClr val="E3E5E0"/>
                </a:solidFill>
                <a:latin typeface="Arial"/>
                <a:ea typeface="Arial"/>
                <a:cs typeface="Arial"/>
                <a:sym typeface="Arial"/>
              </a:rPr>
              <a:t>Practical summatives.</a:t>
            </a:r>
            <a:endParaRPr/>
          </a:p>
          <a:p>
            <a:pPr indent="0" lvl="0" marL="0" marR="0" rtl="0" algn="l">
              <a:lnSpc>
                <a:spcPct val="140010"/>
              </a:lnSpc>
              <a:spcBef>
                <a:spcPts val="0"/>
              </a:spcBef>
              <a:spcAft>
                <a:spcPts val="0"/>
              </a:spcAft>
              <a:buNone/>
            </a:pPr>
            <a:r>
              <a:t/>
            </a:r>
            <a:endParaRPr b="0" i="0" sz="1892" u="none" cap="none" strike="noStrike">
              <a:solidFill>
                <a:srgbClr val="E3E5E0"/>
              </a:solidFill>
              <a:latin typeface="Arial"/>
              <a:ea typeface="Arial"/>
              <a:cs typeface="Arial"/>
              <a:sym typeface="Arial"/>
            </a:endParaRPr>
          </a:p>
          <a:p>
            <a:pPr indent="0" lvl="0" marL="0" marR="0" rtl="0" algn="ctr">
              <a:lnSpc>
                <a:spcPct val="140010"/>
              </a:lnSpc>
              <a:spcBef>
                <a:spcPts val="0"/>
              </a:spcBef>
              <a:spcAft>
                <a:spcPts val="0"/>
              </a:spcAft>
              <a:buNone/>
            </a:pPr>
            <a:r>
              <a:t/>
            </a:r>
            <a:endParaRPr b="0" i="0" sz="1892" u="none" cap="none" strike="noStrike">
              <a:solidFill>
                <a:srgbClr val="E3E5E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5E0"/>
        </a:solidFill>
      </p:bgPr>
    </p:bg>
    <p:spTree>
      <p:nvGrpSpPr>
        <p:cNvPr id="338" name="Shape 338"/>
        <p:cNvGrpSpPr/>
        <p:nvPr/>
      </p:nvGrpSpPr>
      <p:grpSpPr>
        <a:xfrm>
          <a:off x="0" y="0"/>
          <a:ext cx="0" cy="0"/>
          <a:chOff x="0" y="0"/>
          <a:chExt cx="0" cy="0"/>
        </a:xfrm>
      </p:grpSpPr>
      <p:sp>
        <p:nvSpPr>
          <p:cNvPr id="339" name="Google Shape;339;p13"/>
          <p:cNvSpPr/>
          <p:nvPr/>
        </p:nvSpPr>
        <p:spPr>
          <a:xfrm>
            <a:off x="10177428" y="-3844894"/>
            <a:ext cx="6058164" cy="5246370"/>
          </a:xfrm>
          <a:custGeom>
            <a:rect b="b" l="l" r="r" t="t"/>
            <a:pathLst>
              <a:path extrusionOk="0" h="5499100" w="6350000">
                <a:moveTo>
                  <a:pt x="4762500" y="0"/>
                </a:moveTo>
                <a:lnTo>
                  <a:pt x="1587500" y="0"/>
                </a:lnTo>
                <a:lnTo>
                  <a:pt x="0" y="2749550"/>
                </a:lnTo>
                <a:lnTo>
                  <a:pt x="1587500" y="5499100"/>
                </a:lnTo>
                <a:lnTo>
                  <a:pt x="4762500" y="5499100"/>
                </a:lnTo>
                <a:lnTo>
                  <a:pt x="6350000" y="2749550"/>
                </a:lnTo>
                <a:close/>
              </a:path>
            </a:pathLst>
          </a:custGeom>
          <a:solidFill>
            <a:srgbClr val="103F62"/>
          </a:solidFill>
          <a:ln cap="flat" cmpd="sng" w="12700">
            <a:solidFill>
              <a:srgbClr val="000000"/>
            </a:solidFill>
            <a:prstDash val="solid"/>
            <a:round/>
            <a:headEnd len="sm" w="sm" type="none"/>
            <a:tailEnd len="sm" w="sm" type="none"/>
          </a:ln>
        </p:spPr>
      </p:sp>
      <p:grpSp>
        <p:nvGrpSpPr>
          <p:cNvPr id="340" name="Google Shape;340;p13"/>
          <p:cNvGrpSpPr/>
          <p:nvPr/>
        </p:nvGrpSpPr>
        <p:grpSpPr>
          <a:xfrm>
            <a:off x="14983982" y="-1080785"/>
            <a:ext cx="5665256" cy="5134138"/>
            <a:chOff x="0" y="-38100"/>
            <a:chExt cx="812800" cy="736600"/>
          </a:xfrm>
        </p:grpSpPr>
        <p:sp>
          <p:nvSpPr>
            <p:cNvPr id="341" name="Google Shape;341;p13"/>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C82606"/>
            </a:solidFill>
            <a:ln>
              <a:noFill/>
            </a:ln>
          </p:spPr>
        </p:sp>
        <p:sp>
          <p:nvSpPr>
            <p:cNvPr id="342" name="Google Shape;342;p13"/>
            <p:cNvSpPr txBox="1"/>
            <p:nvPr/>
          </p:nvSpPr>
          <p:spPr>
            <a:xfrm>
              <a:off x="114300" y="-38100"/>
              <a:ext cx="584200" cy="736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3" name="Google Shape;343;p13"/>
          <p:cNvSpPr/>
          <p:nvPr/>
        </p:nvSpPr>
        <p:spPr>
          <a:xfrm>
            <a:off x="14907782" y="4375550"/>
            <a:ext cx="6058164" cy="5246370"/>
          </a:xfrm>
          <a:custGeom>
            <a:rect b="b" l="l" r="r" t="t"/>
            <a:pathLst>
              <a:path extrusionOk="0" h="5499100" w="6350000">
                <a:moveTo>
                  <a:pt x="4762500" y="0"/>
                </a:moveTo>
                <a:lnTo>
                  <a:pt x="1587500" y="0"/>
                </a:lnTo>
                <a:lnTo>
                  <a:pt x="0" y="2749550"/>
                </a:lnTo>
                <a:lnTo>
                  <a:pt x="1587500" y="5499100"/>
                </a:lnTo>
                <a:lnTo>
                  <a:pt x="4762500" y="5499100"/>
                </a:lnTo>
                <a:lnTo>
                  <a:pt x="6350000" y="2749550"/>
                </a:lnTo>
                <a:close/>
              </a:path>
            </a:pathLst>
          </a:custGeom>
          <a:solidFill>
            <a:srgbClr val="103F62"/>
          </a:solidFill>
          <a:ln cap="flat" cmpd="sng" w="12700">
            <a:solidFill>
              <a:srgbClr val="000000"/>
            </a:solidFill>
            <a:prstDash val="solid"/>
            <a:round/>
            <a:headEnd len="sm" w="sm" type="none"/>
            <a:tailEnd len="sm" w="sm" type="none"/>
          </a:ln>
        </p:spPr>
      </p:sp>
      <p:grpSp>
        <p:nvGrpSpPr>
          <p:cNvPr id="344" name="Google Shape;344;p13"/>
          <p:cNvGrpSpPr/>
          <p:nvPr/>
        </p:nvGrpSpPr>
        <p:grpSpPr>
          <a:xfrm>
            <a:off x="10202432" y="6873242"/>
            <a:ext cx="5928385" cy="5372599"/>
            <a:chOff x="0" y="-38100"/>
            <a:chExt cx="812800" cy="736600"/>
          </a:xfrm>
        </p:grpSpPr>
        <p:sp>
          <p:nvSpPr>
            <p:cNvPr id="345" name="Google Shape;345;p13"/>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C82606"/>
            </a:solidFill>
            <a:ln>
              <a:noFill/>
            </a:ln>
          </p:spPr>
        </p:sp>
        <p:sp>
          <p:nvSpPr>
            <p:cNvPr id="346" name="Google Shape;346;p13"/>
            <p:cNvSpPr txBox="1"/>
            <p:nvPr/>
          </p:nvSpPr>
          <p:spPr>
            <a:xfrm>
              <a:off x="114300" y="-38100"/>
              <a:ext cx="584200" cy="736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7" name="Google Shape;347;p13"/>
          <p:cNvGrpSpPr/>
          <p:nvPr/>
        </p:nvGrpSpPr>
        <p:grpSpPr>
          <a:xfrm>
            <a:off x="14907782" y="9601202"/>
            <a:ext cx="5928385" cy="5372599"/>
            <a:chOff x="0" y="-38100"/>
            <a:chExt cx="812800" cy="736600"/>
          </a:xfrm>
        </p:grpSpPr>
        <p:sp>
          <p:nvSpPr>
            <p:cNvPr id="348" name="Google Shape;348;p13"/>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03F62"/>
            </a:solidFill>
            <a:ln>
              <a:noFill/>
            </a:ln>
          </p:spPr>
        </p:sp>
        <p:sp>
          <p:nvSpPr>
            <p:cNvPr id="349" name="Google Shape;349;p13"/>
            <p:cNvSpPr txBox="1"/>
            <p:nvPr/>
          </p:nvSpPr>
          <p:spPr>
            <a:xfrm>
              <a:off x="114300" y="-38100"/>
              <a:ext cx="584200" cy="736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0" name="Google Shape;350;p13"/>
          <p:cNvSpPr/>
          <p:nvPr/>
        </p:nvSpPr>
        <p:spPr>
          <a:xfrm>
            <a:off x="5331557" y="-1221709"/>
            <a:ext cx="6058164" cy="5246370"/>
          </a:xfrm>
          <a:custGeom>
            <a:rect b="b" l="l" r="r" t="t"/>
            <a:pathLst>
              <a:path extrusionOk="0" h="5499100" w="6350000">
                <a:moveTo>
                  <a:pt x="4762500" y="0"/>
                </a:moveTo>
                <a:lnTo>
                  <a:pt x="1587500" y="0"/>
                </a:lnTo>
                <a:lnTo>
                  <a:pt x="0" y="2749550"/>
                </a:lnTo>
                <a:lnTo>
                  <a:pt x="1587500" y="5499100"/>
                </a:lnTo>
                <a:lnTo>
                  <a:pt x="4762500" y="5499100"/>
                </a:lnTo>
                <a:lnTo>
                  <a:pt x="6350000" y="2749550"/>
                </a:lnTo>
                <a:close/>
              </a:path>
            </a:pathLst>
          </a:custGeom>
          <a:blipFill rotWithShape="1">
            <a:blip r:embed="rId3">
              <a:alphaModFix/>
            </a:blip>
            <a:stretch>
              <a:fillRect b="0" l="-6847" r="-6847" t="0"/>
            </a:stretch>
          </a:blipFill>
          <a:ln>
            <a:noFill/>
          </a:ln>
        </p:spPr>
      </p:sp>
      <p:sp>
        <p:nvSpPr>
          <p:cNvPr id="351" name="Google Shape;351;p13"/>
          <p:cNvSpPr/>
          <p:nvPr/>
        </p:nvSpPr>
        <p:spPr>
          <a:xfrm>
            <a:off x="379572" y="398622"/>
            <a:ext cx="4210323" cy="6419138"/>
          </a:xfrm>
          <a:custGeom>
            <a:rect b="b" l="l" r="r" t="t"/>
            <a:pathLst>
              <a:path extrusionOk="0" h="5466286" w="3585346">
                <a:moveTo>
                  <a:pt x="3421516" y="0"/>
                </a:moveTo>
                <a:lnTo>
                  <a:pt x="0" y="0"/>
                </a:lnTo>
                <a:lnTo>
                  <a:pt x="0" y="5466286"/>
                </a:lnTo>
                <a:lnTo>
                  <a:pt x="76200" y="5466286"/>
                </a:lnTo>
                <a:lnTo>
                  <a:pt x="76200" y="76200"/>
                </a:lnTo>
                <a:lnTo>
                  <a:pt x="3585346" y="76200"/>
                </a:lnTo>
                <a:lnTo>
                  <a:pt x="3585346" y="0"/>
                </a:lnTo>
                <a:close/>
              </a:path>
            </a:pathLst>
          </a:custGeom>
          <a:solidFill>
            <a:srgbClr val="103F62"/>
          </a:solidFill>
          <a:ln>
            <a:noFill/>
          </a:ln>
        </p:spPr>
      </p:sp>
      <p:sp>
        <p:nvSpPr>
          <p:cNvPr id="352" name="Google Shape;352;p13"/>
          <p:cNvSpPr/>
          <p:nvPr/>
        </p:nvSpPr>
        <p:spPr>
          <a:xfrm>
            <a:off x="-169140" y="9438019"/>
            <a:ext cx="3225149" cy="3213055"/>
          </a:xfrm>
          <a:custGeom>
            <a:rect b="b" l="l" r="r" t="t"/>
            <a:pathLst>
              <a:path extrusionOk="0" h="3213055" w="3225149">
                <a:moveTo>
                  <a:pt x="0" y="0"/>
                </a:moveTo>
                <a:lnTo>
                  <a:pt x="3225149" y="0"/>
                </a:lnTo>
                <a:lnTo>
                  <a:pt x="3225149" y="3213055"/>
                </a:lnTo>
                <a:lnTo>
                  <a:pt x="0" y="3213055"/>
                </a:lnTo>
                <a:lnTo>
                  <a:pt x="0" y="0"/>
                </a:lnTo>
                <a:close/>
              </a:path>
            </a:pathLst>
          </a:custGeom>
          <a:blipFill rotWithShape="1">
            <a:blip r:embed="rId4">
              <a:alphaModFix/>
            </a:blip>
            <a:stretch>
              <a:fillRect b="0" l="0" r="0" t="0"/>
            </a:stretch>
          </a:blipFill>
          <a:ln>
            <a:noFill/>
          </a:ln>
        </p:spPr>
      </p:sp>
      <p:sp>
        <p:nvSpPr>
          <p:cNvPr id="353" name="Google Shape;353;p13"/>
          <p:cNvSpPr/>
          <p:nvPr/>
        </p:nvSpPr>
        <p:spPr>
          <a:xfrm>
            <a:off x="3283889" y="8221463"/>
            <a:ext cx="863279" cy="721835"/>
          </a:xfrm>
          <a:custGeom>
            <a:rect b="b" l="l" r="r" t="t"/>
            <a:pathLst>
              <a:path extrusionOk="0" h="721835" w="863279">
                <a:moveTo>
                  <a:pt x="0" y="0"/>
                </a:moveTo>
                <a:lnTo>
                  <a:pt x="863278" y="0"/>
                </a:lnTo>
                <a:lnTo>
                  <a:pt x="863278" y="721835"/>
                </a:lnTo>
                <a:lnTo>
                  <a:pt x="0" y="721835"/>
                </a:lnTo>
                <a:lnTo>
                  <a:pt x="0" y="0"/>
                </a:lnTo>
                <a:close/>
              </a:path>
            </a:pathLst>
          </a:custGeom>
          <a:blipFill rotWithShape="1">
            <a:blip r:embed="rId5">
              <a:alphaModFix/>
            </a:blip>
            <a:stretch>
              <a:fillRect b="0" l="0" r="0" t="0"/>
            </a:stretch>
          </a:blipFill>
          <a:ln>
            <a:noFill/>
          </a:ln>
        </p:spPr>
      </p:sp>
      <p:sp>
        <p:nvSpPr>
          <p:cNvPr id="354" name="Google Shape;354;p13"/>
          <p:cNvSpPr/>
          <p:nvPr/>
        </p:nvSpPr>
        <p:spPr>
          <a:xfrm>
            <a:off x="10413967" y="3258302"/>
            <a:ext cx="5505315" cy="2234496"/>
          </a:xfrm>
          <a:custGeom>
            <a:rect b="b" l="l" r="r" t="t"/>
            <a:pathLst>
              <a:path extrusionOk="0" h="2234496" w="5505315">
                <a:moveTo>
                  <a:pt x="0" y="0"/>
                </a:moveTo>
                <a:lnTo>
                  <a:pt x="5505315" y="0"/>
                </a:lnTo>
                <a:lnTo>
                  <a:pt x="5505315" y="2234496"/>
                </a:lnTo>
                <a:lnTo>
                  <a:pt x="0" y="2234496"/>
                </a:lnTo>
                <a:lnTo>
                  <a:pt x="0" y="0"/>
                </a:lnTo>
                <a:close/>
              </a:path>
            </a:pathLst>
          </a:custGeom>
          <a:blipFill rotWithShape="1">
            <a:blip r:embed="rId6">
              <a:alphaModFix/>
            </a:blip>
            <a:stretch>
              <a:fillRect b="0" l="-2524" r="-2524" t="-11998"/>
            </a:stretch>
          </a:blipFill>
          <a:ln>
            <a:noFill/>
          </a:ln>
        </p:spPr>
      </p:sp>
      <p:sp>
        <p:nvSpPr>
          <p:cNvPr id="355" name="Google Shape;355;p13"/>
          <p:cNvSpPr txBox="1"/>
          <p:nvPr/>
        </p:nvSpPr>
        <p:spPr>
          <a:xfrm>
            <a:off x="1242600" y="4818374"/>
            <a:ext cx="8575667" cy="1363304"/>
          </a:xfrm>
          <a:prstGeom prst="rect">
            <a:avLst/>
          </a:prstGeom>
          <a:noFill/>
          <a:ln>
            <a:noFill/>
          </a:ln>
        </p:spPr>
        <p:txBody>
          <a:bodyPr anchorCtr="0" anchor="t" bIns="0" lIns="0" spcFirstLastPara="1" rIns="0" wrap="square" tIns="0">
            <a:spAutoFit/>
          </a:bodyPr>
          <a:lstStyle/>
          <a:p>
            <a:pPr indent="0" lvl="0" marL="0" marR="0" rtl="0" algn="l">
              <a:lnSpc>
                <a:spcPct val="98997"/>
              </a:lnSpc>
              <a:spcBef>
                <a:spcPts val="0"/>
              </a:spcBef>
              <a:spcAft>
                <a:spcPts val="0"/>
              </a:spcAft>
              <a:buNone/>
            </a:pPr>
            <a:r>
              <a:rPr b="1" i="0" lang="en-US" sz="10373" u="none" cap="none" strike="noStrike">
                <a:solidFill>
                  <a:srgbClr val="000000"/>
                </a:solidFill>
                <a:latin typeface="Open Sans ExtraBold"/>
                <a:ea typeface="Open Sans ExtraBold"/>
                <a:cs typeface="Open Sans ExtraBold"/>
                <a:sym typeface="Open Sans ExtraBold"/>
              </a:rPr>
              <a:t>INITIATIVES</a:t>
            </a:r>
            <a:endParaRPr/>
          </a:p>
        </p:txBody>
      </p:sp>
      <p:sp>
        <p:nvSpPr>
          <p:cNvPr id="356" name="Google Shape;356;p13"/>
          <p:cNvSpPr txBox="1"/>
          <p:nvPr/>
        </p:nvSpPr>
        <p:spPr>
          <a:xfrm>
            <a:off x="1342199" y="3446266"/>
            <a:ext cx="3427619" cy="1431711"/>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8380" u="none" cap="none" strike="noStrike">
                <a:solidFill>
                  <a:srgbClr val="000000"/>
                </a:solidFill>
                <a:latin typeface="Open Sans"/>
                <a:ea typeface="Open Sans"/>
                <a:cs typeface="Open Sans"/>
                <a:sym typeface="Open Sans"/>
              </a:rPr>
              <a:t>2025</a:t>
            </a:r>
            <a:endParaRPr/>
          </a:p>
        </p:txBody>
      </p:sp>
      <p:sp>
        <p:nvSpPr>
          <p:cNvPr id="357" name="Google Shape;357;p13"/>
          <p:cNvSpPr txBox="1"/>
          <p:nvPr/>
        </p:nvSpPr>
        <p:spPr>
          <a:xfrm>
            <a:off x="1313624" y="7268328"/>
            <a:ext cx="7830376" cy="181102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1" i="0" lang="en-US" sz="5199" u="none" cap="none" strike="noStrike">
                <a:solidFill>
                  <a:srgbClr val="103F62"/>
                </a:solidFill>
                <a:latin typeface="Open Sans"/>
                <a:ea typeface="Open Sans"/>
                <a:cs typeface="Open Sans"/>
                <a:sym typeface="Open Sans"/>
              </a:rPr>
              <a:t>Your future starts here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5E0"/>
        </a:solidFill>
      </p:bgPr>
    </p:bg>
    <p:spTree>
      <p:nvGrpSpPr>
        <p:cNvPr id="361" name="Shape 361"/>
        <p:cNvGrpSpPr/>
        <p:nvPr/>
      </p:nvGrpSpPr>
      <p:grpSpPr>
        <a:xfrm>
          <a:off x="0" y="0"/>
          <a:ext cx="0" cy="0"/>
          <a:chOff x="0" y="0"/>
          <a:chExt cx="0" cy="0"/>
        </a:xfrm>
      </p:grpSpPr>
      <p:sp>
        <p:nvSpPr>
          <p:cNvPr id="362" name="Google Shape;362;p14"/>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39282" r="-39282" t="0"/>
            </a:stretch>
          </a:blipFill>
          <a:ln>
            <a:noFill/>
          </a:ln>
        </p:spPr>
      </p:sp>
      <p:grpSp>
        <p:nvGrpSpPr>
          <p:cNvPr id="363" name="Google Shape;363;p14"/>
          <p:cNvGrpSpPr/>
          <p:nvPr/>
        </p:nvGrpSpPr>
        <p:grpSpPr>
          <a:xfrm>
            <a:off x="14836421" y="9362"/>
            <a:ext cx="5665256" cy="5134138"/>
            <a:chOff x="0" y="-38100"/>
            <a:chExt cx="812800" cy="736600"/>
          </a:xfrm>
        </p:grpSpPr>
        <p:sp>
          <p:nvSpPr>
            <p:cNvPr id="364" name="Google Shape;364;p14"/>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03F62"/>
            </a:solidFill>
            <a:ln>
              <a:noFill/>
            </a:ln>
          </p:spPr>
        </p:sp>
        <p:sp>
          <p:nvSpPr>
            <p:cNvPr id="365" name="Google Shape;365;p14"/>
            <p:cNvSpPr txBox="1"/>
            <p:nvPr/>
          </p:nvSpPr>
          <p:spPr>
            <a:xfrm>
              <a:off x="114300" y="-38100"/>
              <a:ext cx="584200" cy="736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6" name="Google Shape;366;p14"/>
          <p:cNvGrpSpPr/>
          <p:nvPr/>
        </p:nvGrpSpPr>
        <p:grpSpPr>
          <a:xfrm>
            <a:off x="14983982" y="5016211"/>
            <a:ext cx="5665256" cy="5134138"/>
            <a:chOff x="0" y="-38100"/>
            <a:chExt cx="812800" cy="736600"/>
          </a:xfrm>
        </p:grpSpPr>
        <p:sp>
          <p:nvSpPr>
            <p:cNvPr id="367" name="Google Shape;367;p14"/>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03F62"/>
            </a:solidFill>
            <a:ln>
              <a:noFill/>
            </a:ln>
          </p:spPr>
        </p:sp>
        <p:sp>
          <p:nvSpPr>
            <p:cNvPr id="368" name="Google Shape;368;p14"/>
            <p:cNvSpPr txBox="1"/>
            <p:nvPr/>
          </p:nvSpPr>
          <p:spPr>
            <a:xfrm>
              <a:off x="114300" y="-38100"/>
              <a:ext cx="584200" cy="736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369" name="Google Shape;369;p14"/>
          <p:cNvCxnSpPr/>
          <p:nvPr/>
        </p:nvCxnSpPr>
        <p:spPr>
          <a:xfrm>
            <a:off x="316202" y="9657655"/>
            <a:ext cx="5348834" cy="0"/>
          </a:xfrm>
          <a:prstGeom prst="straightConnector1">
            <a:avLst/>
          </a:prstGeom>
          <a:noFill/>
          <a:ln cap="flat" cmpd="sng" w="95250">
            <a:solidFill>
              <a:srgbClr val="103F62"/>
            </a:solidFill>
            <a:prstDash val="solid"/>
            <a:round/>
            <a:headEnd len="sm" w="sm" type="none"/>
            <a:tailEnd len="sm" w="sm" type="none"/>
          </a:ln>
        </p:spPr>
      </p:cxnSp>
      <p:cxnSp>
        <p:nvCxnSpPr>
          <p:cNvPr id="370" name="Google Shape;370;p14"/>
          <p:cNvCxnSpPr/>
          <p:nvPr/>
        </p:nvCxnSpPr>
        <p:spPr>
          <a:xfrm rot="10800000">
            <a:off x="316202" y="5281770"/>
            <a:ext cx="0" cy="4375885"/>
          </a:xfrm>
          <a:prstGeom prst="straightConnector1">
            <a:avLst/>
          </a:prstGeom>
          <a:noFill/>
          <a:ln cap="flat" cmpd="sng" w="95250">
            <a:solidFill>
              <a:srgbClr val="103F62"/>
            </a:solidFill>
            <a:prstDash val="solid"/>
            <a:round/>
            <a:headEnd len="sm" w="sm" type="none"/>
            <a:tailEnd len="sm" w="sm" type="none"/>
          </a:ln>
        </p:spPr>
      </p:cxnSp>
      <p:sp>
        <p:nvSpPr>
          <p:cNvPr id="371" name="Google Shape;371;p14"/>
          <p:cNvSpPr/>
          <p:nvPr/>
        </p:nvSpPr>
        <p:spPr>
          <a:xfrm>
            <a:off x="13436128" y="0"/>
            <a:ext cx="6104867" cy="524637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blipFill rotWithShape="1">
            <a:blip r:embed="rId4">
              <a:alphaModFix/>
            </a:blip>
            <a:stretch>
              <a:fillRect b="0" l="-14857" r="-14857" t="0"/>
            </a:stretch>
          </a:blipFill>
          <a:ln>
            <a:noFill/>
          </a:ln>
        </p:spPr>
      </p:sp>
      <p:sp>
        <p:nvSpPr>
          <p:cNvPr id="372" name="Google Shape;372;p14"/>
          <p:cNvSpPr/>
          <p:nvPr/>
        </p:nvSpPr>
        <p:spPr>
          <a:xfrm>
            <a:off x="316202" y="8969825"/>
            <a:ext cx="7177782" cy="2440446"/>
          </a:xfrm>
          <a:custGeom>
            <a:rect b="b" l="l" r="r" t="t"/>
            <a:pathLst>
              <a:path extrusionOk="0" h="2440446" w="7177782">
                <a:moveTo>
                  <a:pt x="0" y="0"/>
                </a:moveTo>
                <a:lnTo>
                  <a:pt x="7177782" y="0"/>
                </a:lnTo>
                <a:lnTo>
                  <a:pt x="7177782" y="2440446"/>
                </a:lnTo>
                <a:lnTo>
                  <a:pt x="0" y="2440446"/>
                </a:lnTo>
                <a:lnTo>
                  <a:pt x="0" y="0"/>
                </a:lnTo>
                <a:close/>
              </a:path>
            </a:pathLst>
          </a:custGeom>
          <a:blipFill rotWithShape="1">
            <a:blip r:embed="rId5">
              <a:alphaModFix/>
            </a:blip>
            <a:stretch>
              <a:fillRect b="0" l="0" r="0" t="0"/>
            </a:stretch>
          </a:blipFill>
          <a:ln>
            <a:noFill/>
          </a:ln>
        </p:spPr>
      </p:sp>
      <p:sp>
        <p:nvSpPr>
          <p:cNvPr id="373" name="Google Shape;373;p14"/>
          <p:cNvSpPr/>
          <p:nvPr/>
        </p:nvSpPr>
        <p:spPr>
          <a:xfrm rot="-5400000">
            <a:off x="8278406" y="6019276"/>
            <a:ext cx="2013973" cy="2098815"/>
          </a:xfrm>
          <a:custGeom>
            <a:rect b="b" l="l" r="r" t="t"/>
            <a:pathLst>
              <a:path extrusionOk="0" h="2098815" w="2013973">
                <a:moveTo>
                  <a:pt x="0" y="0"/>
                </a:moveTo>
                <a:lnTo>
                  <a:pt x="2013973" y="0"/>
                </a:lnTo>
                <a:lnTo>
                  <a:pt x="2013973" y="2098815"/>
                </a:lnTo>
                <a:lnTo>
                  <a:pt x="0" y="2098815"/>
                </a:lnTo>
                <a:lnTo>
                  <a:pt x="0" y="0"/>
                </a:lnTo>
                <a:close/>
              </a:path>
            </a:pathLst>
          </a:custGeom>
          <a:blipFill rotWithShape="1">
            <a:blip r:embed="rId6">
              <a:alphaModFix/>
            </a:blip>
            <a:stretch>
              <a:fillRect b="0" l="0" r="0" t="0"/>
            </a:stretch>
          </a:blipFill>
          <a:ln>
            <a:noFill/>
          </a:ln>
        </p:spPr>
      </p:sp>
      <p:sp>
        <p:nvSpPr>
          <p:cNvPr id="374" name="Google Shape;374;p14"/>
          <p:cNvSpPr txBox="1"/>
          <p:nvPr/>
        </p:nvSpPr>
        <p:spPr>
          <a:xfrm>
            <a:off x="1191735" y="516261"/>
            <a:ext cx="3483322" cy="92010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400" u="none" cap="none" strike="noStrike">
                <a:solidFill>
                  <a:srgbClr val="103F62"/>
                </a:solidFill>
                <a:latin typeface="Fredoka"/>
                <a:ea typeface="Fredoka"/>
                <a:cs typeface="Fredoka"/>
                <a:sym typeface="Fredoka"/>
              </a:rPr>
              <a:t>Our Vision</a:t>
            </a:r>
            <a:endParaRPr/>
          </a:p>
        </p:txBody>
      </p:sp>
      <p:sp>
        <p:nvSpPr>
          <p:cNvPr id="375" name="Google Shape;375;p14"/>
          <p:cNvSpPr txBox="1"/>
          <p:nvPr/>
        </p:nvSpPr>
        <p:spPr>
          <a:xfrm>
            <a:off x="1191735" y="1908827"/>
            <a:ext cx="10533451" cy="1553143"/>
          </a:xfrm>
          <a:prstGeom prst="rect">
            <a:avLst/>
          </a:prstGeom>
          <a:noFill/>
          <a:ln>
            <a:noFill/>
          </a:ln>
        </p:spPr>
        <p:txBody>
          <a:bodyPr anchorCtr="0" anchor="t" bIns="0" lIns="0" spcFirstLastPara="1" rIns="0" wrap="square" tIns="0">
            <a:spAutoFit/>
          </a:bodyPr>
          <a:lstStyle/>
          <a:p>
            <a:pPr indent="0" lvl="0" marL="0" marR="0" rtl="0" algn="l">
              <a:lnSpc>
                <a:spcPct val="140008"/>
              </a:lnSpc>
              <a:spcBef>
                <a:spcPts val="0"/>
              </a:spcBef>
              <a:spcAft>
                <a:spcPts val="0"/>
              </a:spcAft>
              <a:buNone/>
            </a:pPr>
            <a:r>
              <a:rPr b="0" i="0" lang="en-US" sz="2227" u="none" cap="none" strike="noStrike">
                <a:solidFill>
                  <a:srgbClr val="808080"/>
                </a:solidFill>
                <a:latin typeface="Arial"/>
                <a:ea typeface="Arial"/>
                <a:cs typeface="Arial"/>
                <a:sym typeface="Arial"/>
              </a:rPr>
              <a:t>Build relationships that are sustainable, resilient and have long term tenures with both businesses and governmental institutions.  Secure funding and sponsorships that will enable more learners to become active participants in our economy </a:t>
            </a:r>
            <a:endParaRPr/>
          </a:p>
        </p:txBody>
      </p:sp>
      <p:sp>
        <p:nvSpPr>
          <p:cNvPr id="376" name="Google Shape;376;p14"/>
          <p:cNvSpPr txBox="1"/>
          <p:nvPr/>
        </p:nvSpPr>
        <p:spPr>
          <a:xfrm>
            <a:off x="8490299" y="5141595"/>
            <a:ext cx="3689003" cy="92010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400" u="none" cap="none" strike="noStrike">
                <a:solidFill>
                  <a:srgbClr val="103F62"/>
                </a:solidFill>
                <a:latin typeface="Fredoka"/>
                <a:ea typeface="Fredoka"/>
                <a:cs typeface="Fredoka"/>
                <a:sym typeface="Fredoka"/>
              </a:rPr>
              <a:t>Our Pledge</a:t>
            </a:r>
            <a:endParaRPr/>
          </a:p>
        </p:txBody>
      </p:sp>
      <p:sp>
        <p:nvSpPr>
          <p:cNvPr id="377" name="Google Shape;377;p14"/>
          <p:cNvSpPr txBox="1"/>
          <p:nvPr/>
        </p:nvSpPr>
        <p:spPr>
          <a:xfrm>
            <a:off x="1191735" y="6123149"/>
            <a:ext cx="6882758" cy="2846676"/>
          </a:xfrm>
          <a:prstGeom prst="rect">
            <a:avLst/>
          </a:prstGeom>
          <a:noFill/>
          <a:ln>
            <a:noFill/>
          </a:ln>
        </p:spPr>
        <p:txBody>
          <a:bodyPr anchorCtr="0" anchor="t" bIns="0" lIns="0" spcFirstLastPara="1" rIns="0" wrap="square" tIns="0">
            <a:spAutoFit/>
          </a:bodyPr>
          <a:lstStyle/>
          <a:p>
            <a:pPr indent="0" lvl="0" marL="0" marR="0" rtl="0" algn="l">
              <a:lnSpc>
                <a:spcPct val="139965"/>
              </a:lnSpc>
              <a:spcBef>
                <a:spcPts val="0"/>
              </a:spcBef>
              <a:spcAft>
                <a:spcPts val="0"/>
              </a:spcAft>
              <a:buNone/>
            </a:pPr>
            <a:r>
              <a:rPr b="0" i="0" lang="en-US" sz="2337" u="none" cap="none" strike="noStrike">
                <a:solidFill>
                  <a:srgbClr val="808080"/>
                </a:solidFill>
                <a:latin typeface="Arial"/>
                <a:ea typeface="Arial"/>
                <a:cs typeface="Arial"/>
                <a:sym typeface="Arial"/>
              </a:rPr>
              <a:t>Newton College has pledged that for every 15th fee paying student we will sponsor a student with a subsidy of up to 80% scholorship to enable them to rewrite their national senior certificate examinations . Maximum of two subjects per year</a:t>
            </a:r>
            <a:endParaRPr/>
          </a:p>
          <a:p>
            <a:pPr indent="0" lvl="0" marL="0" marR="0" rtl="0" algn="l">
              <a:lnSpc>
                <a:spcPct val="135686"/>
              </a:lnSpc>
              <a:spcBef>
                <a:spcPts val="0"/>
              </a:spcBef>
              <a:spcAft>
                <a:spcPts val="0"/>
              </a:spcAft>
              <a:buNone/>
            </a:pPr>
            <a:r>
              <a:t/>
            </a:r>
            <a:endParaRPr b="0" i="0" sz="2337" u="none" cap="none" strike="noStrike">
              <a:solidFill>
                <a:srgbClr val="80808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5E0"/>
        </a:solidFill>
      </p:bgPr>
    </p:bg>
    <p:spTree>
      <p:nvGrpSpPr>
        <p:cNvPr id="381" name="Shape 381"/>
        <p:cNvGrpSpPr/>
        <p:nvPr/>
      </p:nvGrpSpPr>
      <p:grpSpPr>
        <a:xfrm>
          <a:off x="0" y="0"/>
          <a:ext cx="0" cy="0"/>
          <a:chOff x="0" y="0"/>
          <a:chExt cx="0" cy="0"/>
        </a:xfrm>
      </p:grpSpPr>
      <p:sp>
        <p:nvSpPr>
          <p:cNvPr id="382" name="Google Shape;382;p15"/>
          <p:cNvSpPr/>
          <p:nvPr/>
        </p:nvSpPr>
        <p:spPr>
          <a:xfrm>
            <a:off x="379572" y="398622"/>
            <a:ext cx="4210323" cy="6419138"/>
          </a:xfrm>
          <a:custGeom>
            <a:rect b="b" l="l" r="r" t="t"/>
            <a:pathLst>
              <a:path extrusionOk="0" h="5466286" w="3585346">
                <a:moveTo>
                  <a:pt x="3421516" y="0"/>
                </a:moveTo>
                <a:lnTo>
                  <a:pt x="0" y="0"/>
                </a:lnTo>
                <a:lnTo>
                  <a:pt x="0" y="5466286"/>
                </a:lnTo>
                <a:lnTo>
                  <a:pt x="76200" y="5466286"/>
                </a:lnTo>
                <a:lnTo>
                  <a:pt x="76200" y="76200"/>
                </a:lnTo>
                <a:lnTo>
                  <a:pt x="3585346" y="76200"/>
                </a:lnTo>
                <a:lnTo>
                  <a:pt x="3585346" y="0"/>
                </a:lnTo>
                <a:close/>
              </a:path>
            </a:pathLst>
          </a:custGeom>
          <a:solidFill>
            <a:srgbClr val="103F62"/>
          </a:solidFill>
          <a:ln>
            <a:noFill/>
          </a:ln>
        </p:spPr>
      </p:sp>
      <p:sp>
        <p:nvSpPr>
          <p:cNvPr id="383" name="Google Shape;383;p15"/>
          <p:cNvSpPr/>
          <p:nvPr/>
        </p:nvSpPr>
        <p:spPr>
          <a:xfrm rot="10800000">
            <a:off x="13917939" y="3608192"/>
            <a:ext cx="4032982" cy="6148760"/>
          </a:xfrm>
          <a:custGeom>
            <a:rect b="b" l="l" r="r" t="t"/>
            <a:pathLst>
              <a:path extrusionOk="0" h="5466286" w="3585346">
                <a:moveTo>
                  <a:pt x="3421516" y="0"/>
                </a:moveTo>
                <a:lnTo>
                  <a:pt x="0" y="0"/>
                </a:lnTo>
                <a:lnTo>
                  <a:pt x="0" y="5466286"/>
                </a:lnTo>
                <a:lnTo>
                  <a:pt x="76200" y="5466286"/>
                </a:lnTo>
                <a:lnTo>
                  <a:pt x="76200" y="76200"/>
                </a:lnTo>
                <a:lnTo>
                  <a:pt x="3585346" y="76200"/>
                </a:lnTo>
                <a:lnTo>
                  <a:pt x="3585346" y="0"/>
                </a:lnTo>
                <a:close/>
              </a:path>
            </a:pathLst>
          </a:custGeom>
          <a:solidFill>
            <a:srgbClr val="103F62"/>
          </a:solidFill>
          <a:ln>
            <a:noFill/>
          </a:ln>
        </p:spPr>
      </p:sp>
      <p:sp>
        <p:nvSpPr>
          <p:cNvPr id="384" name="Google Shape;384;p15"/>
          <p:cNvSpPr/>
          <p:nvPr/>
        </p:nvSpPr>
        <p:spPr>
          <a:xfrm>
            <a:off x="13640820" y="5185053"/>
            <a:ext cx="4282420" cy="8229600"/>
          </a:xfrm>
          <a:custGeom>
            <a:rect b="b" l="l" r="r" t="t"/>
            <a:pathLst>
              <a:path extrusionOk="0" h="8229600" w="4282420">
                <a:moveTo>
                  <a:pt x="0" y="0"/>
                </a:moveTo>
                <a:lnTo>
                  <a:pt x="4282420" y="0"/>
                </a:lnTo>
                <a:lnTo>
                  <a:pt x="4282420" y="8229600"/>
                </a:lnTo>
                <a:lnTo>
                  <a:pt x="0" y="8229600"/>
                </a:lnTo>
                <a:lnTo>
                  <a:pt x="0" y="0"/>
                </a:lnTo>
                <a:close/>
              </a:path>
            </a:pathLst>
          </a:custGeom>
          <a:blipFill rotWithShape="1">
            <a:blip r:embed="rId3">
              <a:alphaModFix/>
            </a:blip>
            <a:stretch>
              <a:fillRect b="0" l="0" r="0" t="0"/>
            </a:stretch>
          </a:blipFill>
          <a:ln>
            <a:noFill/>
          </a:ln>
        </p:spPr>
      </p:sp>
      <p:sp>
        <p:nvSpPr>
          <p:cNvPr id="385" name="Google Shape;385;p15"/>
          <p:cNvSpPr/>
          <p:nvPr/>
        </p:nvSpPr>
        <p:spPr>
          <a:xfrm rot="-5269700">
            <a:off x="-1666795" y="2530054"/>
            <a:ext cx="6341984" cy="2156275"/>
          </a:xfrm>
          <a:custGeom>
            <a:rect b="b" l="l" r="r" t="t"/>
            <a:pathLst>
              <a:path extrusionOk="0" h="2156275" w="6341984">
                <a:moveTo>
                  <a:pt x="0" y="0"/>
                </a:moveTo>
                <a:lnTo>
                  <a:pt x="6341984" y="0"/>
                </a:lnTo>
                <a:lnTo>
                  <a:pt x="6341984" y="2156274"/>
                </a:lnTo>
                <a:lnTo>
                  <a:pt x="0" y="2156274"/>
                </a:lnTo>
                <a:lnTo>
                  <a:pt x="0" y="0"/>
                </a:lnTo>
                <a:close/>
              </a:path>
            </a:pathLst>
          </a:custGeom>
          <a:blipFill rotWithShape="1">
            <a:blip r:embed="rId4">
              <a:alphaModFix/>
            </a:blip>
            <a:stretch>
              <a:fillRect b="0" l="0" r="0" t="0"/>
            </a:stretch>
          </a:blipFill>
          <a:ln>
            <a:noFill/>
          </a:ln>
        </p:spPr>
      </p:sp>
      <p:sp>
        <p:nvSpPr>
          <p:cNvPr id="386" name="Google Shape;386;p15"/>
          <p:cNvSpPr/>
          <p:nvPr/>
        </p:nvSpPr>
        <p:spPr>
          <a:xfrm rot="-5269700">
            <a:off x="13582405" y="5469245"/>
            <a:ext cx="6341984" cy="2156275"/>
          </a:xfrm>
          <a:custGeom>
            <a:rect b="b" l="l" r="r" t="t"/>
            <a:pathLst>
              <a:path extrusionOk="0" h="2156275" w="6341984">
                <a:moveTo>
                  <a:pt x="0" y="0"/>
                </a:moveTo>
                <a:lnTo>
                  <a:pt x="6341984" y="0"/>
                </a:lnTo>
                <a:lnTo>
                  <a:pt x="6341984" y="2156275"/>
                </a:lnTo>
                <a:lnTo>
                  <a:pt x="0" y="2156275"/>
                </a:lnTo>
                <a:lnTo>
                  <a:pt x="0" y="0"/>
                </a:lnTo>
                <a:close/>
              </a:path>
            </a:pathLst>
          </a:custGeom>
          <a:blipFill rotWithShape="1">
            <a:blip r:embed="rId4">
              <a:alphaModFix/>
            </a:blip>
            <a:stretch>
              <a:fillRect b="0" l="0" r="0" t="0"/>
            </a:stretch>
          </a:blipFill>
          <a:ln>
            <a:noFill/>
          </a:ln>
        </p:spPr>
      </p:sp>
      <p:grpSp>
        <p:nvGrpSpPr>
          <p:cNvPr id="387" name="Google Shape;387;p15"/>
          <p:cNvGrpSpPr/>
          <p:nvPr/>
        </p:nvGrpSpPr>
        <p:grpSpPr>
          <a:xfrm>
            <a:off x="3173543" y="1300265"/>
            <a:ext cx="11573198" cy="3120267"/>
            <a:chOff x="0" y="0"/>
            <a:chExt cx="15430931" cy="4160356"/>
          </a:xfrm>
        </p:grpSpPr>
        <p:sp>
          <p:nvSpPr>
            <p:cNvPr id="388" name="Google Shape;388;p15"/>
            <p:cNvSpPr/>
            <p:nvPr/>
          </p:nvSpPr>
          <p:spPr>
            <a:xfrm>
              <a:off x="0" y="0"/>
              <a:ext cx="2614457" cy="2614457"/>
            </a:xfrm>
            <a:custGeom>
              <a:rect b="b" l="l" r="r" t="t"/>
              <a:pathLst>
                <a:path extrusionOk="0" h="2614457" w="2614457">
                  <a:moveTo>
                    <a:pt x="0" y="0"/>
                  </a:moveTo>
                  <a:lnTo>
                    <a:pt x="2614457" y="0"/>
                  </a:lnTo>
                  <a:lnTo>
                    <a:pt x="2614457" y="2614457"/>
                  </a:lnTo>
                  <a:lnTo>
                    <a:pt x="0" y="2614457"/>
                  </a:lnTo>
                  <a:lnTo>
                    <a:pt x="0" y="0"/>
                  </a:lnTo>
                  <a:close/>
                </a:path>
              </a:pathLst>
            </a:custGeom>
            <a:blipFill rotWithShape="1">
              <a:blip r:embed="rId5">
                <a:alphaModFix/>
              </a:blip>
              <a:stretch>
                <a:fillRect b="0" l="0" r="0" t="0"/>
              </a:stretch>
            </a:blipFill>
            <a:ln>
              <a:noFill/>
            </a:ln>
          </p:spPr>
        </p:sp>
        <p:sp>
          <p:nvSpPr>
            <p:cNvPr id="389" name="Google Shape;389;p15"/>
            <p:cNvSpPr txBox="1"/>
            <p:nvPr/>
          </p:nvSpPr>
          <p:spPr>
            <a:xfrm>
              <a:off x="3249457" y="1605865"/>
              <a:ext cx="9692878" cy="825599"/>
            </a:xfrm>
            <a:prstGeom prst="rect">
              <a:avLst/>
            </a:prstGeom>
            <a:noFill/>
            <a:ln>
              <a:noFill/>
            </a:ln>
          </p:spPr>
          <p:txBody>
            <a:bodyPr anchorCtr="0" anchor="t" bIns="0" lIns="0" spcFirstLastPara="1" rIns="0" wrap="square" tIns="0">
              <a:spAutoFit/>
            </a:bodyPr>
            <a:lstStyle/>
            <a:p>
              <a:pPr indent="0" lvl="0" marL="0" marR="0" rtl="0" algn="ctr">
                <a:lnSpc>
                  <a:spcPct val="139994"/>
                </a:lnSpc>
                <a:spcBef>
                  <a:spcPts val="0"/>
                </a:spcBef>
                <a:spcAft>
                  <a:spcPts val="0"/>
                </a:spcAft>
                <a:buNone/>
              </a:pPr>
              <a:r>
                <a:rPr b="0" i="0" lang="en-US" sz="3653" u="none" cap="none" strike="noStrike">
                  <a:solidFill>
                    <a:srgbClr val="103F62"/>
                  </a:solidFill>
                  <a:latin typeface="Arial"/>
                  <a:ea typeface="Arial"/>
                  <a:cs typeface="Arial"/>
                  <a:sym typeface="Arial"/>
                </a:rPr>
                <a:t>Reach One Teach One Programme</a:t>
              </a:r>
              <a:endParaRPr/>
            </a:p>
          </p:txBody>
        </p:sp>
        <p:sp>
          <p:nvSpPr>
            <p:cNvPr id="390" name="Google Shape;390;p15"/>
            <p:cNvSpPr txBox="1"/>
            <p:nvPr/>
          </p:nvSpPr>
          <p:spPr>
            <a:xfrm>
              <a:off x="0" y="2634664"/>
              <a:ext cx="15430931" cy="152569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575757"/>
                  </a:solidFill>
                  <a:latin typeface="Arial"/>
                  <a:ea typeface="Arial"/>
                  <a:cs typeface="Arial"/>
                  <a:sym typeface="Arial"/>
                </a:rPr>
                <a:t>Working  with local NOP’s, candidates are identified and then  put through one of our skills programs. Recipients are equipped with skills to assist them with workplace readiness and also provide them with opportunities to become more employable</a:t>
              </a:r>
              <a:endParaRPr/>
            </a:p>
          </p:txBody>
        </p:sp>
      </p:grpSp>
      <p:sp>
        <p:nvSpPr>
          <p:cNvPr id="391" name="Google Shape;391;p15"/>
          <p:cNvSpPr txBox="1"/>
          <p:nvPr/>
        </p:nvSpPr>
        <p:spPr>
          <a:xfrm>
            <a:off x="4912414" y="-165088"/>
            <a:ext cx="9834327" cy="119378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7000" u="none" cap="none" strike="noStrike">
                <a:solidFill>
                  <a:srgbClr val="103F62"/>
                </a:solidFill>
                <a:latin typeface="Fredoka"/>
                <a:ea typeface="Fredoka"/>
                <a:cs typeface="Fredoka"/>
                <a:sym typeface="Fredoka"/>
              </a:rPr>
              <a:t>Sponsorship Initiatives</a:t>
            </a:r>
            <a:endParaRPr/>
          </a:p>
        </p:txBody>
      </p:sp>
      <p:grpSp>
        <p:nvGrpSpPr>
          <p:cNvPr id="392" name="Google Shape;392;p15"/>
          <p:cNvGrpSpPr/>
          <p:nvPr/>
        </p:nvGrpSpPr>
        <p:grpSpPr>
          <a:xfrm>
            <a:off x="3025982" y="5185053"/>
            <a:ext cx="11376799" cy="4433949"/>
            <a:chOff x="0" y="0"/>
            <a:chExt cx="15169066" cy="5911933"/>
          </a:xfrm>
        </p:grpSpPr>
        <p:sp>
          <p:nvSpPr>
            <p:cNvPr id="393" name="Google Shape;393;p15"/>
            <p:cNvSpPr/>
            <p:nvPr/>
          </p:nvSpPr>
          <p:spPr>
            <a:xfrm>
              <a:off x="14253" y="0"/>
              <a:ext cx="2634441" cy="2491970"/>
            </a:xfrm>
            <a:custGeom>
              <a:rect b="b" l="l" r="r" t="t"/>
              <a:pathLst>
                <a:path extrusionOk="0" h="2491970" w="2634441">
                  <a:moveTo>
                    <a:pt x="0" y="0"/>
                  </a:moveTo>
                  <a:lnTo>
                    <a:pt x="2634441" y="0"/>
                  </a:lnTo>
                  <a:lnTo>
                    <a:pt x="2634441" y="2491970"/>
                  </a:lnTo>
                  <a:lnTo>
                    <a:pt x="0" y="2491970"/>
                  </a:lnTo>
                  <a:lnTo>
                    <a:pt x="0" y="0"/>
                  </a:lnTo>
                  <a:close/>
                </a:path>
              </a:pathLst>
            </a:custGeom>
            <a:blipFill rotWithShape="1">
              <a:blip r:embed="rId6">
                <a:alphaModFix/>
              </a:blip>
              <a:stretch>
                <a:fillRect b="-2857" l="0" r="0" t="-2857"/>
              </a:stretch>
            </a:blipFill>
            <a:ln>
              <a:noFill/>
            </a:ln>
          </p:spPr>
        </p:sp>
        <p:sp>
          <p:nvSpPr>
            <p:cNvPr id="394" name="Google Shape;394;p15"/>
            <p:cNvSpPr txBox="1"/>
            <p:nvPr/>
          </p:nvSpPr>
          <p:spPr>
            <a:xfrm>
              <a:off x="0" y="2657349"/>
              <a:ext cx="15169066" cy="204639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4D4A51"/>
                  </a:solidFill>
                  <a:latin typeface="Arial"/>
                  <a:ea typeface="Arial"/>
                  <a:cs typeface="Arial"/>
                  <a:sym typeface="Arial"/>
                </a:rPr>
                <a:t>A 2017 study showed that 48% of children who start school do not complete grade 12 and the pandemic has only exacerbated this social problem. South Africa faces a growing pool of adults that do not have the basic minimum grade 12 school leaving certificate.</a:t>
              </a:r>
              <a:endParaRPr/>
            </a:p>
          </p:txBody>
        </p:sp>
        <p:sp>
          <p:nvSpPr>
            <p:cNvPr id="395" name="Google Shape;395;p15"/>
            <p:cNvSpPr txBox="1"/>
            <p:nvPr/>
          </p:nvSpPr>
          <p:spPr>
            <a:xfrm>
              <a:off x="0" y="4906941"/>
              <a:ext cx="14902927" cy="100499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200" u="none" cap="none" strike="noStrike">
                  <a:solidFill>
                    <a:srgbClr val="4D4A51"/>
                  </a:solidFill>
                  <a:latin typeface="Arial"/>
                  <a:ea typeface="Arial"/>
                  <a:cs typeface="Arial"/>
                  <a:sym typeface="Arial"/>
                </a:rPr>
                <a:t>Your sponsorship will enable candidates in studying towards them achieving their Matric Certificate</a:t>
              </a:r>
              <a:endParaRPr/>
            </a:p>
          </p:txBody>
        </p:sp>
        <p:sp>
          <p:nvSpPr>
            <p:cNvPr id="396" name="Google Shape;396;p15"/>
            <p:cNvSpPr txBox="1"/>
            <p:nvPr/>
          </p:nvSpPr>
          <p:spPr>
            <a:xfrm>
              <a:off x="2966194" y="1476293"/>
              <a:ext cx="10667485" cy="815580"/>
            </a:xfrm>
            <a:prstGeom prst="rect">
              <a:avLst/>
            </a:prstGeom>
            <a:noFill/>
            <a:ln>
              <a:noFill/>
            </a:ln>
          </p:spPr>
          <p:txBody>
            <a:bodyPr anchorCtr="0" anchor="t" bIns="0" lIns="0" spcFirstLastPara="1" rIns="0" wrap="square" tIns="0">
              <a:spAutoFit/>
            </a:bodyPr>
            <a:lstStyle/>
            <a:p>
              <a:pPr indent="0" lvl="0" marL="0" marR="0" rtl="0" algn="ctr">
                <a:lnSpc>
                  <a:spcPct val="140070"/>
                </a:lnSpc>
                <a:spcBef>
                  <a:spcPts val="0"/>
                </a:spcBef>
                <a:spcAft>
                  <a:spcPts val="0"/>
                </a:spcAft>
                <a:buNone/>
              </a:pPr>
              <a:r>
                <a:rPr b="0" i="0" lang="en-US" sz="3666" u="none" cap="none" strike="noStrike">
                  <a:solidFill>
                    <a:srgbClr val="103F62"/>
                  </a:solidFill>
                  <a:latin typeface="Arial"/>
                  <a:ea typeface="Arial"/>
                  <a:cs typeface="Arial"/>
                  <a:sym typeface="Arial"/>
                </a:rPr>
                <a:t>Second Chance Matric Programme</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5E0"/>
        </a:solidFill>
      </p:bgPr>
    </p:bg>
    <p:spTree>
      <p:nvGrpSpPr>
        <p:cNvPr id="400" name="Shape 400"/>
        <p:cNvGrpSpPr/>
        <p:nvPr/>
      </p:nvGrpSpPr>
      <p:grpSpPr>
        <a:xfrm>
          <a:off x="0" y="0"/>
          <a:ext cx="0" cy="0"/>
          <a:chOff x="0" y="0"/>
          <a:chExt cx="0" cy="0"/>
        </a:xfrm>
      </p:grpSpPr>
      <p:sp>
        <p:nvSpPr>
          <p:cNvPr id="401" name="Google Shape;401;p16"/>
          <p:cNvSpPr/>
          <p:nvPr/>
        </p:nvSpPr>
        <p:spPr>
          <a:xfrm rot="-7067351">
            <a:off x="12813143" y="-1040924"/>
            <a:ext cx="5559106" cy="4814186"/>
          </a:xfrm>
          <a:custGeom>
            <a:rect b="b" l="l" r="r" t="t"/>
            <a:pathLst>
              <a:path extrusionOk="0" h="5499100" w="6350000">
                <a:moveTo>
                  <a:pt x="4762500" y="0"/>
                </a:moveTo>
                <a:lnTo>
                  <a:pt x="1587500" y="0"/>
                </a:lnTo>
                <a:lnTo>
                  <a:pt x="0" y="2749550"/>
                </a:lnTo>
                <a:lnTo>
                  <a:pt x="1587500" y="5499100"/>
                </a:lnTo>
                <a:lnTo>
                  <a:pt x="4762500" y="5499100"/>
                </a:lnTo>
                <a:lnTo>
                  <a:pt x="6350000" y="2749550"/>
                </a:lnTo>
                <a:close/>
              </a:path>
            </a:pathLst>
          </a:custGeom>
          <a:solidFill>
            <a:srgbClr val="C82606"/>
          </a:solidFill>
          <a:ln cap="flat" cmpd="sng" w="12700">
            <a:solidFill>
              <a:srgbClr val="000000"/>
            </a:solidFill>
            <a:prstDash val="solid"/>
            <a:round/>
            <a:headEnd len="sm" w="sm" type="none"/>
            <a:tailEnd len="sm" w="sm" type="none"/>
          </a:ln>
        </p:spPr>
      </p:sp>
      <p:sp>
        <p:nvSpPr>
          <p:cNvPr id="402" name="Google Shape;402;p16"/>
          <p:cNvSpPr/>
          <p:nvPr/>
        </p:nvSpPr>
        <p:spPr>
          <a:xfrm rot="783558">
            <a:off x="13351" y="2051112"/>
            <a:ext cx="18889804" cy="6422533"/>
          </a:xfrm>
          <a:custGeom>
            <a:rect b="b" l="l" r="r" t="t"/>
            <a:pathLst>
              <a:path extrusionOk="0" h="6422533" w="18889804">
                <a:moveTo>
                  <a:pt x="0" y="0"/>
                </a:moveTo>
                <a:lnTo>
                  <a:pt x="18889804" y="0"/>
                </a:lnTo>
                <a:lnTo>
                  <a:pt x="18889804" y="6422533"/>
                </a:lnTo>
                <a:lnTo>
                  <a:pt x="0" y="6422533"/>
                </a:lnTo>
                <a:lnTo>
                  <a:pt x="0" y="0"/>
                </a:lnTo>
                <a:close/>
              </a:path>
            </a:pathLst>
          </a:custGeom>
          <a:blipFill rotWithShape="1">
            <a:blip r:embed="rId3">
              <a:alphaModFix/>
            </a:blip>
            <a:stretch>
              <a:fillRect b="0" l="0" r="0" t="0"/>
            </a:stretch>
          </a:blipFill>
          <a:ln>
            <a:noFill/>
          </a:ln>
        </p:spPr>
      </p:sp>
      <p:sp>
        <p:nvSpPr>
          <p:cNvPr id="403" name="Google Shape;403;p16"/>
          <p:cNvSpPr/>
          <p:nvPr/>
        </p:nvSpPr>
        <p:spPr>
          <a:xfrm>
            <a:off x="12834798" y="4049172"/>
            <a:ext cx="4716942" cy="4084872"/>
          </a:xfrm>
          <a:custGeom>
            <a:rect b="b" l="l" r="r" t="t"/>
            <a:pathLst>
              <a:path extrusionOk="0" h="5499100" w="6350000">
                <a:moveTo>
                  <a:pt x="4762500" y="0"/>
                </a:moveTo>
                <a:lnTo>
                  <a:pt x="1587500" y="0"/>
                </a:lnTo>
                <a:lnTo>
                  <a:pt x="0" y="2749550"/>
                </a:lnTo>
                <a:lnTo>
                  <a:pt x="1587500" y="5499100"/>
                </a:lnTo>
                <a:lnTo>
                  <a:pt x="4762500" y="5499100"/>
                </a:lnTo>
                <a:lnTo>
                  <a:pt x="6350000" y="2749550"/>
                </a:lnTo>
                <a:close/>
              </a:path>
            </a:pathLst>
          </a:custGeom>
          <a:blipFill rotWithShape="1">
            <a:blip r:embed="rId4">
              <a:alphaModFix/>
            </a:blip>
            <a:stretch>
              <a:fillRect b="0" l="-17130" r="-17130" t="0"/>
            </a:stretch>
          </a:blipFill>
          <a:ln>
            <a:noFill/>
          </a:ln>
        </p:spPr>
      </p:sp>
      <p:sp>
        <p:nvSpPr>
          <p:cNvPr id="404" name="Google Shape;404;p16"/>
          <p:cNvSpPr/>
          <p:nvPr/>
        </p:nvSpPr>
        <p:spPr>
          <a:xfrm rot="5400000">
            <a:off x="15089916" y="6993116"/>
            <a:ext cx="3081093" cy="3047481"/>
          </a:xfrm>
          <a:custGeom>
            <a:rect b="b" l="l" r="r" t="t"/>
            <a:pathLst>
              <a:path extrusionOk="0" h="3047481" w="3081093">
                <a:moveTo>
                  <a:pt x="0" y="0"/>
                </a:moveTo>
                <a:lnTo>
                  <a:pt x="3081093" y="0"/>
                </a:lnTo>
                <a:lnTo>
                  <a:pt x="3081093" y="3047482"/>
                </a:lnTo>
                <a:lnTo>
                  <a:pt x="0" y="3047482"/>
                </a:lnTo>
                <a:lnTo>
                  <a:pt x="0" y="0"/>
                </a:lnTo>
                <a:close/>
              </a:path>
            </a:pathLst>
          </a:custGeom>
          <a:blipFill rotWithShape="1">
            <a:blip r:embed="rId5">
              <a:alphaModFix/>
            </a:blip>
            <a:stretch>
              <a:fillRect b="0" l="0" r="0" t="0"/>
            </a:stretch>
          </a:blipFill>
          <a:ln>
            <a:noFill/>
          </a:ln>
        </p:spPr>
      </p:sp>
      <p:sp>
        <p:nvSpPr>
          <p:cNvPr id="405" name="Google Shape;405;p16"/>
          <p:cNvSpPr/>
          <p:nvPr/>
        </p:nvSpPr>
        <p:spPr>
          <a:xfrm rot="-7245062">
            <a:off x="8859421" y="6910298"/>
            <a:ext cx="5422637" cy="4696004"/>
          </a:xfrm>
          <a:custGeom>
            <a:rect b="b" l="l" r="r" t="t"/>
            <a:pathLst>
              <a:path extrusionOk="0" h="5499100" w="6350000">
                <a:moveTo>
                  <a:pt x="4762500" y="0"/>
                </a:moveTo>
                <a:lnTo>
                  <a:pt x="1587500" y="0"/>
                </a:lnTo>
                <a:lnTo>
                  <a:pt x="0" y="2749550"/>
                </a:lnTo>
                <a:lnTo>
                  <a:pt x="1587500" y="5499100"/>
                </a:lnTo>
                <a:lnTo>
                  <a:pt x="4762500" y="5499100"/>
                </a:lnTo>
                <a:lnTo>
                  <a:pt x="6350000" y="2749550"/>
                </a:lnTo>
                <a:close/>
              </a:path>
            </a:pathLst>
          </a:custGeom>
          <a:solidFill>
            <a:srgbClr val="C82606"/>
          </a:solidFill>
          <a:ln cap="flat" cmpd="sng" w="12700">
            <a:solidFill>
              <a:srgbClr val="000000"/>
            </a:solidFill>
            <a:prstDash val="solid"/>
            <a:round/>
            <a:headEnd len="sm" w="sm" type="none"/>
            <a:tailEnd len="sm" w="sm" type="none"/>
          </a:ln>
        </p:spPr>
      </p:sp>
      <p:cxnSp>
        <p:nvCxnSpPr>
          <p:cNvPr id="406" name="Google Shape;406;p16"/>
          <p:cNvCxnSpPr/>
          <p:nvPr/>
        </p:nvCxnSpPr>
        <p:spPr>
          <a:xfrm>
            <a:off x="12432305" y="400522"/>
            <a:ext cx="5348834" cy="0"/>
          </a:xfrm>
          <a:prstGeom prst="straightConnector1">
            <a:avLst/>
          </a:prstGeom>
          <a:noFill/>
          <a:ln cap="flat" cmpd="sng" w="95250">
            <a:solidFill>
              <a:srgbClr val="103F62"/>
            </a:solidFill>
            <a:prstDash val="solid"/>
            <a:round/>
            <a:headEnd len="sm" w="sm" type="none"/>
            <a:tailEnd len="sm" w="sm" type="none"/>
          </a:ln>
        </p:spPr>
      </p:cxnSp>
      <p:cxnSp>
        <p:nvCxnSpPr>
          <p:cNvPr id="407" name="Google Shape;407;p16"/>
          <p:cNvCxnSpPr/>
          <p:nvPr/>
        </p:nvCxnSpPr>
        <p:spPr>
          <a:xfrm rot="10800000">
            <a:off x="17733559" y="402595"/>
            <a:ext cx="47580" cy="4136668"/>
          </a:xfrm>
          <a:prstGeom prst="straightConnector1">
            <a:avLst/>
          </a:prstGeom>
          <a:noFill/>
          <a:ln cap="flat" cmpd="sng" w="95250">
            <a:solidFill>
              <a:srgbClr val="103F62"/>
            </a:solidFill>
            <a:prstDash val="solid"/>
            <a:round/>
            <a:headEnd len="sm" w="sm" type="none"/>
            <a:tailEnd len="sm" w="sm" type="none"/>
          </a:ln>
        </p:spPr>
      </p:cxnSp>
      <p:sp>
        <p:nvSpPr>
          <p:cNvPr id="408" name="Google Shape;408;p16"/>
          <p:cNvSpPr txBox="1"/>
          <p:nvPr/>
        </p:nvSpPr>
        <p:spPr>
          <a:xfrm>
            <a:off x="-1344990" y="-123825"/>
            <a:ext cx="15159865" cy="1184278"/>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US" sz="6999" u="none" cap="none" strike="noStrike">
                <a:solidFill>
                  <a:srgbClr val="103F62"/>
                </a:solidFill>
                <a:latin typeface="Fredoka"/>
                <a:ea typeface="Fredoka"/>
                <a:cs typeface="Fredoka"/>
                <a:sym typeface="Fredoka"/>
              </a:rPr>
              <a:t>Benefits of being a Sponsor</a:t>
            </a:r>
            <a:endParaRPr/>
          </a:p>
        </p:txBody>
      </p:sp>
      <p:sp>
        <p:nvSpPr>
          <p:cNvPr id="409" name="Google Shape;409;p16"/>
          <p:cNvSpPr txBox="1"/>
          <p:nvPr/>
        </p:nvSpPr>
        <p:spPr>
          <a:xfrm>
            <a:off x="293193" y="3600814"/>
            <a:ext cx="8640006" cy="5657486"/>
          </a:xfrm>
          <a:prstGeom prst="rect">
            <a:avLst/>
          </a:prstGeom>
          <a:noFill/>
          <a:ln>
            <a:noFill/>
          </a:ln>
        </p:spPr>
        <p:txBody>
          <a:bodyPr anchorCtr="0" anchor="t" bIns="0" lIns="0" spcFirstLastPara="1" rIns="0" wrap="square" tIns="0">
            <a:spAutoFit/>
          </a:bodyPr>
          <a:lstStyle/>
          <a:p>
            <a:pPr indent="-293217" lvl="1" marL="586437" marR="0" rtl="0" algn="l">
              <a:lnSpc>
                <a:spcPct val="139985"/>
              </a:lnSpc>
              <a:spcBef>
                <a:spcPts val="0"/>
              </a:spcBef>
              <a:spcAft>
                <a:spcPts val="0"/>
              </a:spcAft>
              <a:buClr>
                <a:srgbClr val="545454"/>
              </a:buClr>
              <a:buSzPts val="2716"/>
              <a:buFont typeface="Arial"/>
              <a:buAutoNum type="arabicPeriod"/>
            </a:pPr>
            <a:r>
              <a:rPr b="1" i="0" lang="en-US" sz="2716" u="none" cap="none" strike="noStrike">
                <a:solidFill>
                  <a:srgbClr val="545454"/>
                </a:solidFill>
                <a:latin typeface="Arial"/>
                <a:ea typeface="Arial"/>
                <a:cs typeface="Arial"/>
                <a:sym typeface="Arial"/>
              </a:rPr>
              <a:t>Increased Brand Awareness and Exposure</a:t>
            </a:r>
            <a:endParaRPr/>
          </a:p>
          <a:p>
            <a:pPr indent="-390958" lvl="2" marL="1172874" marR="0" rtl="0" algn="l">
              <a:lnSpc>
                <a:spcPct val="139985"/>
              </a:lnSpc>
              <a:spcBef>
                <a:spcPts val="0"/>
              </a:spcBef>
              <a:spcAft>
                <a:spcPts val="0"/>
              </a:spcAft>
              <a:buClr>
                <a:srgbClr val="545454"/>
              </a:buClr>
              <a:buSzPts val="2716"/>
              <a:buFont typeface="Arial"/>
              <a:buChar char="⚬"/>
            </a:pPr>
            <a:r>
              <a:rPr b="0" i="0" lang="en-US" sz="2716" u="none" cap="none" strike="noStrike">
                <a:solidFill>
                  <a:srgbClr val="545454"/>
                </a:solidFill>
                <a:latin typeface="Arial"/>
                <a:ea typeface="Arial"/>
                <a:cs typeface="Arial"/>
                <a:sym typeface="Arial"/>
              </a:rPr>
              <a:t>social media coverage of sponsor on our website</a:t>
            </a:r>
            <a:endParaRPr/>
          </a:p>
          <a:p>
            <a:pPr indent="-390958" lvl="2" marL="1172874" marR="0" rtl="0" algn="l">
              <a:lnSpc>
                <a:spcPct val="139985"/>
              </a:lnSpc>
              <a:spcBef>
                <a:spcPts val="0"/>
              </a:spcBef>
              <a:spcAft>
                <a:spcPts val="0"/>
              </a:spcAft>
              <a:buClr>
                <a:srgbClr val="545454"/>
              </a:buClr>
              <a:buSzPts val="2716"/>
              <a:buFont typeface="Arial"/>
              <a:buChar char="⚬"/>
            </a:pPr>
            <a:r>
              <a:rPr b="0" i="0" lang="en-US" sz="2716" u="none" cap="none" strike="noStrike">
                <a:solidFill>
                  <a:srgbClr val="545454"/>
                </a:solidFill>
                <a:latin typeface="Arial"/>
                <a:ea typeface="Arial"/>
                <a:cs typeface="Arial"/>
                <a:sym typeface="Arial"/>
              </a:rPr>
              <a:t>promote sponsor details at specific events</a:t>
            </a:r>
            <a:endParaRPr/>
          </a:p>
          <a:p>
            <a:pPr indent="0" lvl="0" marL="0" marR="0" rtl="0" algn="l">
              <a:lnSpc>
                <a:spcPct val="139985"/>
              </a:lnSpc>
              <a:spcBef>
                <a:spcPts val="0"/>
              </a:spcBef>
              <a:spcAft>
                <a:spcPts val="0"/>
              </a:spcAft>
              <a:buNone/>
            </a:pPr>
            <a:r>
              <a:t/>
            </a:r>
            <a:endParaRPr b="0" i="0" sz="2716" u="none" cap="none" strike="noStrike">
              <a:solidFill>
                <a:srgbClr val="545454"/>
              </a:solidFill>
              <a:latin typeface="Arial"/>
              <a:ea typeface="Arial"/>
              <a:cs typeface="Arial"/>
              <a:sym typeface="Arial"/>
            </a:endParaRPr>
          </a:p>
          <a:p>
            <a:pPr indent="0" lvl="0" marL="0" marR="0" rtl="0" algn="l">
              <a:lnSpc>
                <a:spcPct val="139985"/>
              </a:lnSpc>
              <a:spcBef>
                <a:spcPts val="0"/>
              </a:spcBef>
              <a:spcAft>
                <a:spcPts val="0"/>
              </a:spcAft>
              <a:buNone/>
            </a:pPr>
            <a:r>
              <a:rPr b="1" i="0" lang="en-US" sz="2716" u="none" cap="none" strike="noStrike">
                <a:solidFill>
                  <a:srgbClr val="545454"/>
                </a:solidFill>
                <a:latin typeface="Arial"/>
                <a:ea typeface="Arial"/>
                <a:cs typeface="Arial"/>
                <a:sym typeface="Arial"/>
              </a:rPr>
              <a:t>2.  Promote company image through CSR initiatives</a:t>
            </a:r>
            <a:endParaRPr/>
          </a:p>
          <a:p>
            <a:pPr indent="-390958" lvl="2" marL="1172874" marR="0" rtl="0" algn="l">
              <a:lnSpc>
                <a:spcPct val="139985"/>
              </a:lnSpc>
              <a:spcBef>
                <a:spcPts val="0"/>
              </a:spcBef>
              <a:spcAft>
                <a:spcPts val="0"/>
              </a:spcAft>
              <a:buClr>
                <a:srgbClr val="545454"/>
              </a:buClr>
              <a:buSzPts val="2716"/>
              <a:buFont typeface="Arial"/>
              <a:buChar char="⚬"/>
            </a:pPr>
            <a:r>
              <a:rPr b="0" i="0" lang="en-US" sz="2716" u="none" cap="none" strike="noStrike">
                <a:solidFill>
                  <a:srgbClr val="545454"/>
                </a:solidFill>
                <a:latin typeface="Arial"/>
                <a:ea typeface="Arial"/>
                <a:cs typeface="Arial"/>
                <a:sym typeface="Arial"/>
              </a:rPr>
              <a:t>Increased community awareness of brand</a:t>
            </a:r>
            <a:endParaRPr/>
          </a:p>
          <a:p>
            <a:pPr indent="-390958" lvl="2" marL="1172874" marR="0" rtl="0" algn="l">
              <a:lnSpc>
                <a:spcPct val="139985"/>
              </a:lnSpc>
              <a:spcBef>
                <a:spcPts val="0"/>
              </a:spcBef>
              <a:spcAft>
                <a:spcPts val="0"/>
              </a:spcAft>
              <a:buClr>
                <a:srgbClr val="545454"/>
              </a:buClr>
              <a:buSzPts val="2716"/>
              <a:buFont typeface="Arial"/>
              <a:buChar char="⚬"/>
            </a:pPr>
            <a:r>
              <a:rPr b="0" i="0" lang="en-US" sz="2716" u="none" cap="none" strike="noStrike">
                <a:solidFill>
                  <a:srgbClr val="545454"/>
                </a:solidFill>
                <a:latin typeface="Arial"/>
                <a:ea typeface="Arial"/>
                <a:cs typeface="Arial"/>
                <a:sym typeface="Arial"/>
              </a:rPr>
              <a:t>Potential increased customer leads</a:t>
            </a:r>
            <a:endParaRPr/>
          </a:p>
          <a:p>
            <a:pPr indent="0" lvl="0" marL="0" marR="0" rtl="0" algn="l">
              <a:lnSpc>
                <a:spcPct val="139985"/>
              </a:lnSpc>
              <a:spcBef>
                <a:spcPts val="0"/>
              </a:spcBef>
              <a:spcAft>
                <a:spcPts val="0"/>
              </a:spcAft>
              <a:buNone/>
            </a:pPr>
            <a:r>
              <a:t/>
            </a:r>
            <a:endParaRPr b="0" i="0" sz="2716" u="none" cap="none" strike="noStrike">
              <a:solidFill>
                <a:srgbClr val="545454"/>
              </a:solidFill>
              <a:latin typeface="Arial"/>
              <a:ea typeface="Arial"/>
              <a:cs typeface="Arial"/>
              <a:sym typeface="Arial"/>
            </a:endParaRPr>
          </a:p>
          <a:p>
            <a:pPr indent="0" lvl="0" marL="0" marR="0" rtl="0" algn="l">
              <a:lnSpc>
                <a:spcPct val="139985"/>
              </a:lnSpc>
              <a:spcBef>
                <a:spcPts val="0"/>
              </a:spcBef>
              <a:spcAft>
                <a:spcPts val="0"/>
              </a:spcAft>
              <a:buNone/>
            </a:pPr>
            <a:r>
              <a:rPr b="0" i="0" lang="en-US" sz="2716" u="none" cap="none" strike="noStrike">
                <a:solidFill>
                  <a:srgbClr val="545454"/>
                </a:solidFill>
                <a:latin typeface="Arial"/>
                <a:ea typeface="Arial"/>
                <a:cs typeface="Arial"/>
                <a:sym typeface="Arial"/>
              </a:rPr>
              <a:t>3.</a:t>
            </a:r>
            <a:r>
              <a:rPr b="1" i="0" lang="en-US" sz="2716" u="none" cap="none" strike="noStrike">
                <a:solidFill>
                  <a:srgbClr val="545454"/>
                </a:solidFill>
                <a:latin typeface="Arial"/>
                <a:ea typeface="Arial"/>
                <a:cs typeface="Arial"/>
                <a:sym typeface="Arial"/>
              </a:rPr>
              <a:t>   Tax Benefits</a:t>
            </a:r>
            <a:endParaRPr/>
          </a:p>
          <a:p>
            <a:pPr indent="-390958" lvl="2" marL="1172874" marR="0" rtl="0" algn="l">
              <a:lnSpc>
                <a:spcPct val="139985"/>
              </a:lnSpc>
              <a:spcBef>
                <a:spcPts val="0"/>
              </a:spcBef>
              <a:spcAft>
                <a:spcPts val="0"/>
              </a:spcAft>
              <a:buClr>
                <a:srgbClr val="545454"/>
              </a:buClr>
              <a:buSzPts val="2716"/>
              <a:buFont typeface="Arial"/>
              <a:buChar char="⚬"/>
            </a:pPr>
            <a:r>
              <a:rPr b="0" i="0" lang="en-US" sz="2716" u="none" cap="none" strike="noStrike">
                <a:solidFill>
                  <a:srgbClr val="545454"/>
                </a:solidFill>
                <a:latin typeface="Arial"/>
                <a:ea typeface="Arial"/>
                <a:cs typeface="Arial"/>
                <a:sym typeface="Arial"/>
              </a:rPr>
              <a:t>Sponsors will receive section 18(a) letters that businesses can use as a tax deduction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5E0"/>
        </a:solidFill>
      </p:bgPr>
    </p:bg>
    <p:spTree>
      <p:nvGrpSpPr>
        <p:cNvPr id="413" name="Shape 413"/>
        <p:cNvGrpSpPr/>
        <p:nvPr/>
      </p:nvGrpSpPr>
      <p:grpSpPr>
        <a:xfrm>
          <a:off x="0" y="0"/>
          <a:ext cx="0" cy="0"/>
          <a:chOff x="0" y="0"/>
          <a:chExt cx="0" cy="0"/>
        </a:xfrm>
      </p:grpSpPr>
      <p:sp>
        <p:nvSpPr>
          <p:cNvPr id="414" name="Google Shape;414;p17"/>
          <p:cNvSpPr/>
          <p:nvPr/>
        </p:nvSpPr>
        <p:spPr>
          <a:xfrm rot="10800000">
            <a:off x="13917939" y="3608192"/>
            <a:ext cx="4032982" cy="6148760"/>
          </a:xfrm>
          <a:custGeom>
            <a:rect b="b" l="l" r="r" t="t"/>
            <a:pathLst>
              <a:path extrusionOk="0" h="5466286" w="3585346">
                <a:moveTo>
                  <a:pt x="3421516" y="0"/>
                </a:moveTo>
                <a:lnTo>
                  <a:pt x="0" y="0"/>
                </a:lnTo>
                <a:lnTo>
                  <a:pt x="0" y="5466286"/>
                </a:lnTo>
                <a:lnTo>
                  <a:pt x="76200" y="5466286"/>
                </a:lnTo>
                <a:lnTo>
                  <a:pt x="76200" y="76200"/>
                </a:lnTo>
                <a:lnTo>
                  <a:pt x="3585346" y="76200"/>
                </a:lnTo>
                <a:lnTo>
                  <a:pt x="3585346" y="0"/>
                </a:lnTo>
                <a:close/>
              </a:path>
            </a:pathLst>
          </a:custGeom>
          <a:solidFill>
            <a:srgbClr val="103F62"/>
          </a:solidFill>
          <a:ln>
            <a:noFill/>
          </a:ln>
        </p:spPr>
      </p:sp>
      <p:sp>
        <p:nvSpPr>
          <p:cNvPr id="415" name="Google Shape;415;p17"/>
          <p:cNvSpPr/>
          <p:nvPr/>
        </p:nvSpPr>
        <p:spPr>
          <a:xfrm>
            <a:off x="13640820" y="5185053"/>
            <a:ext cx="4282420" cy="8229600"/>
          </a:xfrm>
          <a:custGeom>
            <a:rect b="b" l="l" r="r" t="t"/>
            <a:pathLst>
              <a:path extrusionOk="0" h="8229600" w="4282420">
                <a:moveTo>
                  <a:pt x="0" y="0"/>
                </a:moveTo>
                <a:lnTo>
                  <a:pt x="4282420" y="0"/>
                </a:lnTo>
                <a:lnTo>
                  <a:pt x="4282420" y="8229600"/>
                </a:lnTo>
                <a:lnTo>
                  <a:pt x="0" y="8229600"/>
                </a:lnTo>
                <a:lnTo>
                  <a:pt x="0" y="0"/>
                </a:lnTo>
                <a:close/>
              </a:path>
            </a:pathLst>
          </a:custGeom>
          <a:blipFill rotWithShape="1">
            <a:blip r:embed="rId3">
              <a:alphaModFix/>
            </a:blip>
            <a:stretch>
              <a:fillRect b="0" l="0" r="0" t="0"/>
            </a:stretch>
          </a:blipFill>
          <a:ln>
            <a:noFill/>
          </a:ln>
        </p:spPr>
      </p:sp>
      <p:sp>
        <p:nvSpPr>
          <p:cNvPr id="416" name="Google Shape;416;p17"/>
          <p:cNvSpPr/>
          <p:nvPr/>
        </p:nvSpPr>
        <p:spPr>
          <a:xfrm>
            <a:off x="431670" y="390707"/>
            <a:ext cx="2586432" cy="2802129"/>
          </a:xfrm>
          <a:custGeom>
            <a:rect b="b" l="l" r="r" t="t"/>
            <a:pathLst>
              <a:path extrusionOk="0" h="2802129" w="2586432">
                <a:moveTo>
                  <a:pt x="0" y="0"/>
                </a:moveTo>
                <a:lnTo>
                  <a:pt x="2586432" y="0"/>
                </a:lnTo>
                <a:lnTo>
                  <a:pt x="2586432" y="2802129"/>
                </a:lnTo>
                <a:lnTo>
                  <a:pt x="0" y="2802129"/>
                </a:lnTo>
                <a:lnTo>
                  <a:pt x="0" y="0"/>
                </a:lnTo>
                <a:close/>
              </a:path>
            </a:pathLst>
          </a:custGeom>
          <a:blipFill rotWithShape="1">
            <a:blip r:embed="rId4">
              <a:alphaModFix/>
            </a:blip>
            <a:stretch>
              <a:fillRect b="0" l="0" r="-33890" t="0"/>
            </a:stretch>
          </a:blipFill>
          <a:ln>
            <a:noFill/>
          </a:ln>
        </p:spPr>
      </p:sp>
      <p:sp>
        <p:nvSpPr>
          <p:cNvPr id="417" name="Google Shape;417;p17"/>
          <p:cNvSpPr txBox="1"/>
          <p:nvPr/>
        </p:nvSpPr>
        <p:spPr>
          <a:xfrm>
            <a:off x="4785933" y="465461"/>
            <a:ext cx="11148497" cy="205992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900" u="none" cap="none" strike="noStrike">
                <a:solidFill>
                  <a:srgbClr val="103F62"/>
                </a:solidFill>
                <a:latin typeface="Fredoka"/>
                <a:ea typeface="Fredoka"/>
                <a:cs typeface="Fredoka"/>
                <a:sym typeface="Fredoka"/>
              </a:rPr>
              <a:t>Gender-based violence programme</a:t>
            </a:r>
            <a:endParaRPr/>
          </a:p>
        </p:txBody>
      </p:sp>
      <p:sp>
        <p:nvSpPr>
          <p:cNvPr id="418" name="Google Shape;418;p17"/>
          <p:cNvSpPr/>
          <p:nvPr/>
        </p:nvSpPr>
        <p:spPr>
          <a:xfrm rot="10800000">
            <a:off x="241949" y="6994499"/>
            <a:ext cx="3081093" cy="3047481"/>
          </a:xfrm>
          <a:custGeom>
            <a:rect b="b" l="l" r="r" t="t"/>
            <a:pathLst>
              <a:path extrusionOk="0" h="3047481" w="3081093">
                <a:moveTo>
                  <a:pt x="0" y="0"/>
                </a:moveTo>
                <a:lnTo>
                  <a:pt x="3081093" y="0"/>
                </a:lnTo>
                <a:lnTo>
                  <a:pt x="3081093" y="3047482"/>
                </a:lnTo>
                <a:lnTo>
                  <a:pt x="0" y="3047482"/>
                </a:lnTo>
                <a:lnTo>
                  <a:pt x="0" y="0"/>
                </a:lnTo>
                <a:close/>
              </a:path>
            </a:pathLst>
          </a:custGeom>
          <a:blipFill rotWithShape="1">
            <a:blip r:embed="rId5">
              <a:alphaModFix/>
            </a:blip>
            <a:stretch>
              <a:fillRect b="0" l="0" r="0" t="0"/>
            </a:stretch>
          </a:blipFill>
          <a:ln>
            <a:noFill/>
          </a:ln>
        </p:spPr>
      </p:sp>
      <p:sp>
        <p:nvSpPr>
          <p:cNvPr id="419" name="Google Shape;419;p17"/>
          <p:cNvSpPr txBox="1"/>
          <p:nvPr/>
        </p:nvSpPr>
        <p:spPr>
          <a:xfrm>
            <a:off x="2234247" y="4111795"/>
            <a:ext cx="14791137" cy="284607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700" u="none" cap="none" strike="noStrike">
                <a:solidFill>
                  <a:srgbClr val="575757"/>
                </a:solidFill>
                <a:latin typeface="Arial"/>
                <a:ea typeface="Arial"/>
                <a:cs typeface="Arial"/>
                <a:sym typeface="Arial"/>
              </a:rPr>
              <a:t>Newton College Foundation and Yokhuselo Haven have embarked on a collaboration to design and coordinate a GBV awareness programme. </a:t>
            </a:r>
            <a:endParaRPr/>
          </a:p>
          <a:p>
            <a:pPr indent="0" lvl="0" marL="0" marR="0" rtl="0" algn="l">
              <a:lnSpc>
                <a:spcPct val="140000"/>
              </a:lnSpc>
              <a:spcBef>
                <a:spcPts val="0"/>
              </a:spcBef>
              <a:spcAft>
                <a:spcPts val="0"/>
              </a:spcAft>
              <a:buNone/>
            </a:pPr>
            <a:r>
              <a:t/>
            </a:r>
            <a:endParaRPr b="0" i="0" sz="2700" u="none" cap="none" strike="noStrike">
              <a:solidFill>
                <a:srgbClr val="575757"/>
              </a:solidFill>
              <a:latin typeface="Arial"/>
              <a:ea typeface="Arial"/>
              <a:cs typeface="Arial"/>
              <a:sym typeface="Arial"/>
            </a:endParaRPr>
          </a:p>
          <a:p>
            <a:pPr indent="0" lvl="0" marL="0" marR="0" rtl="0" algn="l">
              <a:lnSpc>
                <a:spcPct val="140000"/>
              </a:lnSpc>
              <a:spcBef>
                <a:spcPts val="0"/>
              </a:spcBef>
              <a:spcAft>
                <a:spcPts val="0"/>
              </a:spcAft>
              <a:buNone/>
            </a:pPr>
            <a:r>
              <a:rPr b="0" i="0" lang="en-US" sz="2700" u="none" cap="none" strike="noStrike">
                <a:solidFill>
                  <a:srgbClr val="575757"/>
                </a:solidFill>
                <a:latin typeface="Arial"/>
                <a:ea typeface="Arial"/>
                <a:cs typeface="Arial"/>
                <a:sym typeface="Arial"/>
              </a:rPr>
              <a:t>No business entity can exist in isolation from the community in which they operate. GBV is a national epidemic and this programme is aimed at training key people within organisations to address GBV issues on within their individual companies.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5E0"/>
        </a:solidFill>
      </p:bgPr>
    </p:bg>
    <p:spTree>
      <p:nvGrpSpPr>
        <p:cNvPr id="107" name="Shape 107"/>
        <p:cNvGrpSpPr/>
        <p:nvPr/>
      </p:nvGrpSpPr>
      <p:grpSpPr>
        <a:xfrm>
          <a:off x="0" y="0"/>
          <a:ext cx="0" cy="0"/>
          <a:chOff x="0" y="0"/>
          <a:chExt cx="0" cy="0"/>
        </a:xfrm>
      </p:grpSpPr>
      <p:sp>
        <p:nvSpPr>
          <p:cNvPr id="108" name="Google Shape;108;p2"/>
          <p:cNvSpPr/>
          <p:nvPr/>
        </p:nvSpPr>
        <p:spPr>
          <a:xfrm>
            <a:off x="7788453" y="2191841"/>
            <a:ext cx="771999" cy="771999"/>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03F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
          <p:cNvSpPr/>
          <p:nvPr/>
        </p:nvSpPr>
        <p:spPr>
          <a:xfrm>
            <a:off x="0" y="3826325"/>
            <a:ext cx="18661236" cy="6344820"/>
          </a:xfrm>
          <a:custGeom>
            <a:rect b="b" l="l" r="r" t="t"/>
            <a:pathLst>
              <a:path extrusionOk="0" h="6344820" w="18661236">
                <a:moveTo>
                  <a:pt x="0" y="0"/>
                </a:moveTo>
                <a:lnTo>
                  <a:pt x="18661236" y="0"/>
                </a:lnTo>
                <a:lnTo>
                  <a:pt x="18661236" y="6344820"/>
                </a:lnTo>
                <a:lnTo>
                  <a:pt x="0" y="6344820"/>
                </a:lnTo>
                <a:lnTo>
                  <a:pt x="0" y="0"/>
                </a:lnTo>
                <a:close/>
              </a:path>
            </a:pathLst>
          </a:custGeom>
          <a:blipFill rotWithShape="1">
            <a:blip r:embed="rId3">
              <a:alphaModFix/>
            </a:blip>
            <a:stretch>
              <a:fillRect b="0" l="0" r="0" t="0"/>
            </a:stretch>
          </a:blipFill>
          <a:ln>
            <a:noFill/>
          </a:ln>
        </p:spPr>
      </p:sp>
      <p:sp>
        <p:nvSpPr>
          <p:cNvPr id="110" name="Google Shape;110;p2"/>
          <p:cNvSpPr/>
          <p:nvPr/>
        </p:nvSpPr>
        <p:spPr>
          <a:xfrm>
            <a:off x="7788453" y="3471682"/>
            <a:ext cx="771999" cy="771999"/>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03F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p:nvPr/>
        </p:nvSpPr>
        <p:spPr>
          <a:xfrm>
            <a:off x="7788453" y="6031363"/>
            <a:ext cx="771999" cy="771999"/>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03F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p:nvPr/>
        </p:nvSpPr>
        <p:spPr>
          <a:xfrm>
            <a:off x="7788453" y="4751522"/>
            <a:ext cx="771999" cy="771999"/>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03F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p:nvPr/>
        </p:nvSpPr>
        <p:spPr>
          <a:xfrm>
            <a:off x="7788453" y="7311203"/>
            <a:ext cx="771999" cy="771999"/>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03F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
          <p:cNvSpPr/>
          <p:nvPr/>
        </p:nvSpPr>
        <p:spPr>
          <a:xfrm>
            <a:off x="586647" y="8967197"/>
            <a:ext cx="3864652" cy="168639"/>
          </a:xfrm>
          <a:custGeom>
            <a:rect b="b" l="l" r="r" t="t"/>
            <a:pathLst>
              <a:path extrusionOk="0" h="168639" w="3864652">
                <a:moveTo>
                  <a:pt x="0" y="0"/>
                </a:moveTo>
                <a:lnTo>
                  <a:pt x="3864652" y="0"/>
                </a:lnTo>
                <a:lnTo>
                  <a:pt x="3864652" y="168639"/>
                </a:lnTo>
                <a:lnTo>
                  <a:pt x="0" y="168639"/>
                </a:lnTo>
                <a:lnTo>
                  <a:pt x="0" y="0"/>
                </a:lnTo>
                <a:close/>
              </a:path>
            </a:pathLst>
          </a:custGeom>
          <a:blipFill rotWithShape="1">
            <a:blip r:embed="rId4">
              <a:alphaModFix/>
            </a:blip>
            <a:stretch>
              <a:fillRect b="0" l="0" r="0" t="0"/>
            </a:stretch>
          </a:blipFill>
          <a:ln>
            <a:noFill/>
          </a:ln>
        </p:spPr>
      </p:sp>
      <p:sp>
        <p:nvSpPr>
          <p:cNvPr id="115" name="Google Shape;115;p2"/>
          <p:cNvSpPr txBox="1"/>
          <p:nvPr/>
        </p:nvSpPr>
        <p:spPr>
          <a:xfrm>
            <a:off x="9204270" y="3243451"/>
            <a:ext cx="7322748" cy="963930"/>
          </a:xfrm>
          <a:prstGeom prst="rect">
            <a:avLst/>
          </a:prstGeom>
          <a:noFill/>
          <a:ln>
            <a:noFill/>
          </a:ln>
        </p:spPr>
        <p:txBody>
          <a:bodyPr anchorCtr="0" anchor="t" bIns="0" lIns="0" spcFirstLastPara="1" rIns="0" wrap="square" tIns="0">
            <a:spAutoFit/>
          </a:bodyPr>
          <a:lstStyle/>
          <a:p>
            <a:pPr indent="0" lvl="1" marL="0" marR="0" rtl="0" algn="l">
              <a:lnSpc>
                <a:spcPct val="200000"/>
              </a:lnSpc>
              <a:spcBef>
                <a:spcPts val="0"/>
              </a:spcBef>
              <a:spcAft>
                <a:spcPts val="0"/>
              </a:spcAft>
              <a:buNone/>
            </a:pPr>
            <a:r>
              <a:rPr b="0" i="0" lang="en-US" sz="4200" u="none" cap="none" strike="noStrike">
                <a:solidFill>
                  <a:srgbClr val="4D4A51"/>
                </a:solidFill>
                <a:latin typeface="Open Sans"/>
                <a:ea typeface="Open Sans"/>
                <a:cs typeface="Open Sans"/>
                <a:sym typeface="Open Sans"/>
              </a:rPr>
              <a:t>Vision and Mission</a:t>
            </a:r>
            <a:endParaRPr/>
          </a:p>
        </p:txBody>
      </p:sp>
      <p:sp>
        <p:nvSpPr>
          <p:cNvPr id="116" name="Google Shape;116;p2"/>
          <p:cNvSpPr txBox="1"/>
          <p:nvPr/>
        </p:nvSpPr>
        <p:spPr>
          <a:xfrm>
            <a:off x="7901847" y="3461251"/>
            <a:ext cx="545211" cy="669036"/>
          </a:xfrm>
          <a:prstGeom prst="rect">
            <a:avLst/>
          </a:prstGeom>
          <a:noFill/>
          <a:ln>
            <a:noFill/>
          </a:ln>
        </p:spPr>
        <p:txBody>
          <a:bodyPr anchorCtr="0" anchor="t" bIns="0" lIns="0" spcFirstLastPara="1" rIns="0" wrap="square" tIns="0">
            <a:spAutoFit/>
          </a:bodyPr>
          <a:lstStyle/>
          <a:p>
            <a:pPr indent="0" lvl="1" marL="0" marR="0" rtl="0" algn="ctr">
              <a:lnSpc>
                <a:spcPct val="157000"/>
              </a:lnSpc>
              <a:spcBef>
                <a:spcPts val="0"/>
              </a:spcBef>
              <a:spcAft>
                <a:spcPts val="0"/>
              </a:spcAft>
              <a:buNone/>
            </a:pPr>
            <a:r>
              <a:rPr b="1" i="0" lang="en-US" sz="3600" u="none" cap="none" strike="noStrike">
                <a:solidFill>
                  <a:srgbClr val="E3E5E0"/>
                </a:solidFill>
                <a:latin typeface="Open Sans"/>
                <a:ea typeface="Open Sans"/>
                <a:cs typeface="Open Sans"/>
                <a:sym typeface="Open Sans"/>
              </a:rPr>
              <a:t>2</a:t>
            </a:r>
            <a:endParaRPr/>
          </a:p>
        </p:txBody>
      </p:sp>
      <p:sp>
        <p:nvSpPr>
          <p:cNvPr id="117" name="Google Shape;117;p2"/>
          <p:cNvSpPr txBox="1"/>
          <p:nvPr/>
        </p:nvSpPr>
        <p:spPr>
          <a:xfrm>
            <a:off x="9204270" y="5807588"/>
            <a:ext cx="7322748" cy="963930"/>
          </a:xfrm>
          <a:prstGeom prst="rect">
            <a:avLst/>
          </a:prstGeom>
          <a:noFill/>
          <a:ln>
            <a:noFill/>
          </a:ln>
        </p:spPr>
        <p:txBody>
          <a:bodyPr anchorCtr="0" anchor="t" bIns="0" lIns="0" spcFirstLastPara="1" rIns="0" wrap="square" tIns="0">
            <a:spAutoFit/>
          </a:bodyPr>
          <a:lstStyle/>
          <a:p>
            <a:pPr indent="0" lvl="1" marL="0" marR="0" rtl="0" algn="l">
              <a:lnSpc>
                <a:spcPct val="200000"/>
              </a:lnSpc>
              <a:spcBef>
                <a:spcPts val="0"/>
              </a:spcBef>
              <a:spcAft>
                <a:spcPts val="0"/>
              </a:spcAft>
              <a:buNone/>
            </a:pPr>
            <a:r>
              <a:rPr b="0" i="0" lang="en-US" sz="4200" u="none" cap="none" strike="noStrike">
                <a:solidFill>
                  <a:srgbClr val="4D4A51"/>
                </a:solidFill>
                <a:latin typeface="Open Sans"/>
                <a:ea typeface="Open Sans"/>
                <a:cs typeface="Open Sans"/>
                <a:sym typeface="Open Sans"/>
              </a:rPr>
              <a:t>Modes of Learning</a:t>
            </a:r>
            <a:endParaRPr/>
          </a:p>
        </p:txBody>
      </p:sp>
      <p:sp>
        <p:nvSpPr>
          <p:cNvPr id="118" name="Google Shape;118;p2"/>
          <p:cNvSpPr txBox="1"/>
          <p:nvPr/>
        </p:nvSpPr>
        <p:spPr>
          <a:xfrm>
            <a:off x="7901847" y="6020932"/>
            <a:ext cx="545211" cy="669036"/>
          </a:xfrm>
          <a:prstGeom prst="rect">
            <a:avLst/>
          </a:prstGeom>
          <a:noFill/>
          <a:ln>
            <a:noFill/>
          </a:ln>
        </p:spPr>
        <p:txBody>
          <a:bodyPr anchorCtr="0" anchor="t" bIns="0" lIns="0" spcFirstLastPara="1" rIns="0" wrap="square" tIns="0">
            <a:spAutoFit/>
          </a:bodyPr>
          <a:lstStyle/>
          <a:p>
            <a:pPr indent="0" lvl="1" marL="0" marR="0" rtl="0" algn="ctr">
              <a:lnSpc>
                <a:spcPct val="157000"/>
              </a:lnSpc>
              <a:spcBef>
                <a:spcPts val="0"/>
              </a:spcBef>
              <a:spcAft>
                <a:spcPts val="0"/>
              </a:spcAft>
              <a:buNone/>
            </a:pPr>
            <a:r>
              <a:rPr b="1" i="0" lang="en-US" sz="3600" u="none" cap="none" strike="noStrike">
                <a:solidFill>
                  <a:srgbClr val="E3E5E0"/>
                </a:solidFill>
                <a:latin typeface="Open Sans"/>
                <a:ea typeface="Open Sans"/>
                <a:cs typeface="Open Sans"/>
                <a:sym typeface="Open Sans"/>
              </a:rPr>
              <a:t>4</a:t>
            </a:r>
            <a:endParaRPr/>
          </a:p>
        </p:txBody>
      </p:sp>
      <p:sp>
        <p:nvSpPr>
          <p:cNvPr id="119" name="Google Shape;119;p2"/>
          <p:cNvSpPr txBox="1"/>
          <p:nvPr/>
        </p:nvSpPr>
        <p:spPr>
          <a:xfrm>
            <a:off x="7901847" y="4741091"/>
            <a:ext cx="545211" cy="669036"/>
          </a:xfrm>
          <a:prstGeom prst="rect">
            <a:avLst/>
          </a:prstGeom>
          <a:noFill/>
          <a:ln>
            <a:noFill/>
          </a:ln>
        </p:spPr>
        <p:txBody>
          <a:bodyPr anchorCtr="0" anchor="t" bIns="0" lIns="0" spcFirstLastPara="1" rIns="0" wrap="square" tIns="0">
            <a:spAutoFit/>
          </a:bodyPr>
          <a:lstStyle/>
          <a:p>
            <a:pPr indent="0" lvl="1" marL="0" marR="0" rtl="0" algn="ctr">
              <a:lnSpc>
                <a:spcPct val="157000"/>
              </a:lnSpc>
              <a:spcBef>
                <a:spcPts val="0"/>
              </a:spcBef>
              <a:spcAft>
                <a:spcPts val="0"/>
              </a:spcAft>
              <a:buNone/>
            </a:pPr>
            <a:r>
              <a:rPr b="1" i="0" lang="en-US" sz="3600" u="none" cap="none" strike="noStrike">
                <a:solidFill>
                  <a:srgbClr val="E3E5E0"/>
                </a:solidFill>
                <a:latin typeface="Open Sans"/>
                <a:ea typeface="Open Sans"/>
                <a:cs typeface="Open Sans"/>
                <a:sym typeface="Open Sans"/>
              </a:rPr>
              <a:t>3</a:t>
            </a:r>
            <a:endParaRPr/>
          </a:p>
        </p:txBody>
      </p:sp>
      <p:sp>
        <p:nvSpPr>
          <p:cNvPr id="120" name="Google Shape;120;p2"/>
          <p:cNvSpPr txBox="1"/>
          <p:nvPr/>
        </p:nvSpPr>
        <p:spPr>
          <a:xfrm>
            <a:off x="9204270" y="7089656"/>
            <a:ext cx="7322748" cy="963930"/>
          </a:xfrm>
          <a:prstGeom prst="rect">
            <a:avLst/>
          </a:prstGeom>
          <a:noFill/>
          <a:ln>
            <a:noFill/>
          </a:ln>
        </p:spPr>
        <p:txBody>
          <a:bodyPr anchorCtr="0" anchor="t" bIns="0" lIns="0" spcFirstLastPara="1" rIns="0" wrap="square" tIns="0">
            <a:spAutoFit/>
          </a:bodyPr>
          <a:lstStyle/>
          <a:p>
            <a:pPr indent="0" lvl="1" marL="0" marR="0" rtl="0" algn="l">
              <a:lnSpc>
                <a:spcPct val="200000"/>
              </a:lnSpc>
              <a:spcBef>
                <a:spcPts val="0"/>
              </a:spcBef>
              <a:spcAft>
                <a:spcPts val="0"/>
              </a:spcAft>
              <a:buNone/>
            </a:pPr>
            <a:r>
              <a:rPr b="0" i="0" lang="en-US" sz="4200" u="none" cap="none" strike="noStrike">
                <a:solidFill>
                  <a:srgbClr val="4D4A51"/>
                </a:solidFill>
                <a:latin typeface="Open Sans"/>
                <a:ea typeface="Open Sans"/>
                <a:cs typeface="Open Sans"/>
                <a:sym typeface="Open Sans"/>
              </a:rPr>
              <a:t>Admission requirements</a:t>
            </a:r>
            <a:endParaRPr/>
          </a:p>
        </p:txBody>
      </p:sp>
      <p:sp>
        <p:nvSpPr>
          <p:cNvPr id="121" name="Google Shape;121;p2"/>
          <p:cNvSpPr txBox="1"/>
          <p:nvPr/>
        </p:nvSpPr>
        <p:spPr>
          <a:xfrm>
            <a:off x="7901847" y="7300772"/>
            <a:ext cx="545211" cy="669036"/>
          </a:xfrm>
          <a:prstGeom prst="rect">
            <a:avLst/>
          </a:prstGeom>
          <a:noFill/>
          <a:ln>
            <a:noFill/>
          </a:ln>
        </p:spPr>
        <p:txBody>
          <a:bodyPr anchorCtr="0" anchor="t" bIns="0" lIns="0" spcFirstLastPara="1" rIns="0" wrap="square" tIns="0">
            <a:spAutoFit/>
          </a:bodyPr>
          <a:lstStyle/>
          <a:p>
            <a:pPr indent="0" lvl="1" marL="0" marR="0" rtl="0" algn="ctr">
              <a:lnSpc>
                <a:spcPct val="157000"/>
              </a:lnSpc>
              <a:spcBef>
                <a:spcPts val="0"/>
              </a:spcBef>
              <a:spcAft>
                <a:spcPts val="0"/>
              </a:spcAft>
              <a:buNone/>
            </a:pPr>
            <a:r>
              <a:rPr b="1" i="0" lang="en-US" sz="3600" u="none" cap="none" strike="noStrike">
                <a:solidFill>
                  <a:srgbClr val="E3E5E0"/>
                </a:solidFill>
                <a:latin typeface="Open Sans"/>
                <a:ea typeface="Open Sans"/>
                <a:cs typeface="Open Sans"/>
                <a:sym typeface="Open Sans"/>
              </a:rPr>
              <a:t>5</a:t>
            </a:r>
            <a:endParaRPr/>
          </a:p>
        </p:txBody>
      </p:sp>
      <p:sp>
        <p:nvSpPr>
          <p:cNvPr id="122" name="Google Shape;122;p2"/>
          <p:cNvSpPr/>
          <p:nvPr/>
        </p:nvSpPr>
        <p:spPr>
          <a:xfrm>
            <a:off x="586647" y="9435798"/>
            <a:ext cx="3864652" cy="168639"/>
          </a:xfrm>
          <a:custGeom>
            <a:rect b="b" l="l" r="r" t="t"/>
            <a:pathLst>
              <a:path extrusionOk="0" h="168639" w="3864652">
                <a:moveTo>
                  <a:pt x="0" y="0"/>
                </a:moveTo>
                <a:lnTo>
                  <a:pt x="3864652" y="0"/>
                </a:lnTo>
                <a:lnTo>
                  <a:pt x="3864652" y="168640"/>
                </a:lnTo>
                <a:lnTo>
                  <a:pt x="0" y="168640"/>
                </a:lnTo>
                <a:lnTo>
                  <a:pt x="0" y="0"/>
                </a:lnTo>
                <a:close/>
              </a:path>
            </a:pathLst>
          </a:custGeom>
          <a:blipFill rotWithShape="1">
            <a:blip r:embed="rId4">
              <a:alphaModFix/>
            </a:blip>
            <a:stretch>
              <a:fillRect b="0" l="0" r="0" t="0"/>
            </a:stretch>
          </a:blipFill>
          <a:ln>
            <a:noFill/>
          </a:ln>
        </p:spPr>
      </p:sp>
      <p:sp>
        <p:nvSpPr>
          <p:cNvPr id="123" name="Google Shape;123;p2"/>
          <p:cNvSpPr txBox="1"/>
          <p:nvPr/>
        </p:nvSpPr>
        <p:spPr>
          <a:xfrm>
            <a:off x="9204270" y="1961383"/>
            <a:ext cx="7322748" cy="963930"/>
          </a:xfrm>
          <a:prstGeom prst="rect">
            <a:avLst/>
          </a:prstGeom>
          <a:noFill/>
          <a:ln>
            <a:noFill/>
          </a:ln>
        </p:spPr>
        <p:txBody>
          <a:bodyPr anchorCtr="0" anchor="t" bIns="0" lIns="0" spcFirstLastPara="1" rIns="0" wrap="square" tIns="0">
            <a:spAutoFit/>
          </a:bodyPr>
          <a:lstStyle/>
          <a:p>
            <a:pPr indent="0" lvl="0" marL="0" marR="0" rtl="0" algn="l">
              <a:lnSpc>
                <a:spcPct val="200000"/>
              </a:lnSpc>
              <a:spcBef>
                <a:spcPts val="0"/>
              </a:spcBef>
              <a:spcAft>
                <a:spcPts val="0"/>
              </a:spcAft>
              <a:buNone/>
            </a:pPr>
            <a:r>
              <a:rPr b="0" i="0" lang="en-US" sz="4200" u="none" cap="none" strike="noStrike">
                <a:solidFill>
                  <a:srgbClr val="4D4A51"/>
                </a:solidFill>
                <a:latin typeface="Open Sans"/>
                <a:ea typeface="Open Sans"/>
                <a:cs typeface="Open Sans"/>
                <a:sym typeface="Open Sans"/>
              </a:rPr>
              <a:t>About us</a:t>
            </a:r>
            <a:endParaRPr/>
          </a:p>
        </p:txBody>
      </p:sp>
      <p:sp>
        <p:nvSpPr>
          <p:cNvPr id="124" name="Google Shape;124;p2"/>
          <p:cNvSpPr txBox="1"/>
          <p:nvPr/>
        </p:nvSpPr>
        <p:spPr>
          <a:xfrm>
            <a:off x="7901847" y="2181410"/>
            <a:ext cx="545211" cy="669036"/>
          </a:xfrm>
          <a:prstGeom prst="rect">
            <a:avLst/>
          </a:prstGeom>
          <a:noFill/>
          <a:ln>
            <a:noFill/>
          </a:ln>
        </p:spPr>
        <p:txBody>
          <a:bodyPr anchorCtr="0" anchor="t" bIns="0" lIns="0" spcFirstLastPara="1" rIns="0" wrap="square" tIns="0">
            <a:spAutoFit/>
          </a:bodyPr>
          <a:lstStyle/>
          <a:p>
            <a:pPr indent="0" lvl="0" marL="0" marR="0" rtl="0" algn="ctr">
              <a:lnSpc>
                <a:spcPct val="157000"/>
              </a:lnSpc>
              <a:spcBef>
                <a:spcPts val="0"/>
              </a:spcBef>
              <a:spcAft>
                <a:spcPts val="0"/>
              </a:spcAft>
              <a:buNone/>
            </a:pPr>
            <a:r>
              <a:rPr b="1" i="0" lang="en-US" sz="3600" u="none" cap="none" strike="noStrike">
                <a:solidFill>
                  <a:srgbClr val="E3E5E0"/>
                </a:solidFill>
                <a:latin typeface="Open Sans"/>
                <a:ea typeface="Open Sans"/>
                <a:cs typeface="Open Sans"/>
                <a:sym typeface="Open Sans"/>
              </a:rPr>
              <a:t>1</a:t>
            </a:r>
            <a:endParaRPr/>
          </a:p>
        </p:txBody>
      </p:sp>
      <p:sp>
        <p:nvSpPr>
          <p:cNvPr id="125" name="Google Shape;125;p2"/>
          <p:cNvSpPr txBox="1"/>
          <p:nvPr/>
        </p:nvSpPr>
        <p:spPr>
          <a:xfrm>
            <a:off x="2103753" y="2175753"/>
            <a:ext cx="4257587" cy="1219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8000" u="none" cap="none" strike="noStrike">
                <a:solidFill>
                  <a:srgbClr val="103F62"/>
                </a:solidFill>
                <a:latin typeface="Open Sans"/>
                <a:ea typeface="Open Sans"/>
                <a:cs typeface="Open Sans"/>
                <a:sym typeface="Open Sans"/>
              </a:rPr>
              <a:t>Agenda</a:t>
            </a:r>
            <a:endParaRPr/>
          </a:p>
        </p:txBody>
      </p:sp>
      <p:sp>
        <p:nvSpPr>
          <p:cNvPr id="126" name="Google Shape;126;p2"/>
          <p:cNvSpPr/>
          <p:nvPr/>
        </p:nvSpPr>
        <p:spPr>
          <a:xfrm>
            <a:off x="379572" y="398622"/>
            <a:ext cx="4210323" cy="6419138"/>
          </a:xfrm>
          <a:custGeom>
            <a:rect b="b" l="l" r="r" t="t"/>
            <a:pathLst>
              <a:path extrusionOk="0" h="5466286" w="3585346">
                <a:moveTo>
                  <a:pt x="3421516" y="0"/>
                </a:moveTo>
                <a:lnTo>
                  <a:pt x="0" y="0"/>
                </a:lnTo>
                <a:lnTo>
                  <a:pt x="0" y="5466286"/>
                </a:lnTo>
                <a:lnTo>
                  <a:pt x="76200" y="5466286"/>
                </a:lnTo>
                <a:lnTo>
                  <a:pt x="76200" y="76200"/>
                </a:lnTo>
                <a:lnTo>
                  <a:pt x="3585346" y="76200"/>
                </a:lnTo>
                <a:lnTo>
                  <a:pt x="3585346" y="0"/>
                </a:lnTo>
                <a:close/>
              </a:path>
            </a:pathLst>
          </a:custGeom>
          <a:solidFill>
            <a:srgbClr val="D8A21E"/>
          </a:solidFill>
          <a:ln>
            <a:noFill/>
          </a:ln>
        </p:spPr>
      </p:sp>
      <p:sp>
        <p:nvSpPr>
          <p:cNvPr id="127" name="Google Shape;127;p2"/>
          <p:cNvSpPr txBox="1"/>
          <p:nvPr/>
        </p:nvSpPr>
        <p:spPr>
          <a:xfrm>
            <a:off x="9204270" y="4559591"/>
            <a:ext cx="8461075" cy="963930"/>
          </a:xfrm>
          <a:prstGeom prst="rect">
            <a:avLst/>
          </a:prstGeom>
          <a:noFill/>
          <a:ln>
            <a:noFill/>
          </a:ln>
        </p:spPr>
        <p:txBody>
          <a:bodyPr anchorCtr="0" anchor="t" bIns="0" lIns="0" spcFirstLastPara="1" rIns="0" wrap="square" tIns="0">
            <a:spAutoFit/>
          </a:bodyPr>
          <a:lstStyle/>
          <a:p>
            <a:pPr indent="0" lvl="1" marL="0" marR="0" rtl="0" algn="l">
              <a:lnSpc>
                <a:spcPct val="200000"/>
              </a:lnSpc>
              <a:spcBef>
                <a:spcPts val="0"/>
              </a:spcBef>
              <a:spcAft>
                <a:spcPts val="0"/>
              </a:spcAft>
              <a:buNone/>
            </a:pPr>
            <a:r>
              <a:rPr b="0" i="0" lang="en-US" sz="4200" u="none" cap="none" strike="noStrike">
                <a:solidFill>
                  <a:srgbClr val="4D4A51"/>
                </a:solidFill>
                <a:latin typeface="Open Sans"/>
                <a:ea typeface="Open Sans"/>
                <a:cs typeface="Open Sans"/>
                <a:sym typeface="Open Sans"/>
              </a:rPr>
              <a:t>Accreditations and qualifications</a:t>
            </a:r>
            <a:endParaRPr/>
          </a:p>
        </p:txBody>
      </p:sp>
      <p:sp>
        <p:nvSpPr>
          <p:cNvPr id="128" name="Google Shape;128;p2"/>
          <p:cNvSpPr/>
          <p:nvPr/>
        </p:nvSpPr>
        <p:spPr>
          <a:xfrm>
            <a:off x="13977368" y="582144"/>
            <a:ext cx="3864652" cy="168639"/>
          </a:xfrm>
          <a:custGeom>
            <a:rect b="b" l="l" r="r" t="t"/>
            <a:pathLst>
              <a:path extrusionOk="0" h="168639" w="3864652">
                <a:moveTo>
                  <a:pt x="0" y="0"/>
                </a:moveTo>
                <a:lnTo>
                  <a:pt x="3864652" y="0"/>
                </a:lnTo>
                <a:lnTo>
                  <a:pt x="3864652" y="168640"/>
                </a:lnTo>
                <a:lnTo>
                  <a:pt x="0" y="168640"/>
                </a:lnTo>
                <a:lnTo>
                  <a:pt x="0" y="0"/>
                </a:lnTo>
                <a:close/>
              </a:path>
            </a:pathLst>
          </a:custGeom>
          <a:blipFill rotWithShape="1">
            <a:blip r:embed="rId5">
              <a:alphaModFix/>
            </a:blip>
            <a:stretch>
              <a:fillRect b="0" l="0" r="0" t="0"/>
            </a:stretch>
          </a:blipFill>
          <a:ln>
            <a:noFill/>
          </a:ln>
        </p:spPr>
      </p:sp>
      <p:sp>
        <p:nvSpPr>
          <p:cNvPr id="129" name="Google Shape;129;p2"/>
          <p:cNvSpPr/>
          <p:nvPr/>
        </p:nvSpPr>
        <p:spPr>
          <a:xfrm>
            <a:off x="13977368" y="1028700"/>
            <a:ext cx="3864652" cy="168639"/>
          </a:xfrm>
          <a:custGeom>
            <a:rect b="b" l="l" r="r" t="t"/>
            <a:pathLst>
              <a:path extrusionOk="0" h="168639" w="3864652">
                <a:moveTo>
                  <a:pt x="0" y="0"/>
                </a:moveTo>
                <a:lnTo>
                  <a:pt x="3864652" y="0"/>
                </a:lnTo>
                <a:lnTo>
                  <a:pt x="3864652" y="168639"/>
                </a:lnTo>
                <a:lnTo>
                  <a:pt x="0" y="168639"/>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5E0"/>
        </a:solidFill>
      </p:bgPr>
    </p:bg>
    <p:spTree>
      <p:nvGrpSpPr>
        <p:cNvPr id="133" name="Shape 133"/>
        <p:cNvGrpSpPr/>
        <p:nvPr/>
      </p:nvGrpSpPr>
      <p:grpSpPr>
        <a:xfrm>
          <a:off x="0" y="0"/>
          <a:ext cx="0" cy="0"/>
          <a:chOff x="0" y="0"/>
          <a:chExt cx="0" cy="0"/>
        </a:xfrm>
      </p:grpSpPr>
      <p:sp>
        <p:nvSpPr>
          <p:cNvPr id="134" name="Google Shape;134;p3"/>
          <p:cNvSpPr/>
          <p:nvPr/>
        </p:nvSpPr>
        <p:spPr>
          <a:xfrm>
            <a:off x="10177428" y="-3844894"/>
            <a:ext cx="6058164" cy="5246370"/>
          </a:xfrm>
          <a:custGeom>
            <a:rect b="b" l="l" r="r" t="t"/>
            <a:pathLst>
              <a:path extrusionOk="0" h="5499100" w="6350000">
                <a:moveTo>
                  <a:pt x="4762500" y="0"/>
                </a:moveTo>
                <a:lnTo>
                  <a:pt x="1587500" y="0"/>
                </a:lnTo>
                <a:lnTo>
                  <a:pt x="0" y="2749550"/>
                </a:lnTo>
                <a:lnTo>
                  <a:pt x="1587500" y="5499100"/>
                </a:lnTo>
                <a:lnTo>
                  <a:pt x="4762500" y="5499100"/>
                </a:lnTo>
                <a:lnTo>
                  <a:pt x="6350000" y="2749550"/>
                </a:lnTo>
                <a:close/>
              </a:path>
            </a:pathLst>
          </a:custGeom>
          <a:solidFill>
            <a:srgbClr val="103F62"/>
          </a:solidFill>
          <a:ln cap="flat" cmpd="sng" w="12700">
            <a:solidFill>
              <a:srgbClr val="000000"/>
            </a:solidFill>
            <a:prstDash val="solid"/>
            <a:round/>
            <a:headEnd len="sm" w="sm" type="none"/>
            <a:tailEnd len="sm" w="sm" type="none"/>
          </a:ln>
        </p:spPr>
      </p:sp>
      <p:grpSp>
        <p:nvGrpSpPr>
          <p:cNvPr id="135" name="Google Shape;135;p3"/>
          <p:cNvGrpSpPr/>
          <p:nvPr/>
        </p:nvGrpSpPr>
        <p:grpSpPr>
          <a:xfrm>
            <a:off x="14983982" y="-1080785"/>
            <a:ext cx="5665256" cy="5134138"/>
            <a:chOff x="0" y="-38100"/>
            <a:chExt cx="812800" cy="736600"/>
          </a:xfrm>
        </p:grpSpPr>
        <p:sp>
          <p:nvSpPr>
            <p:cNvPr id="136" name="Google Shape;136;p3"/>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D8A21E"/>
            </a:solidFill>
            <a:ln>
              <a:noFill/>
            </a:ln>
          </p:spPr>
        </p:sp>
        <p:sp>
          <p:nvSpPr>
            <p:cNvPr id="137" name="Google Shape;137;p3"/>
            <p:cNvSpPr txBox="1"/>
            <p:nvPr/>
          </p:nvSpPr>
          <p:spPr>
            <a:xfrm>
              <a:off x="114300" y="-38100"/>
              <a:ext cx="584200" cy="736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8" name="Google Shape;138;p3"/>
          <p:cNvSpPr/>
          <p:nvPr/>
        </p:nvSpPr>
        <p:spPr>
          <a:xfrm>
            <a:off x="-126310" y="18508904"/>
            <a:ext cx="5222182" cy="1775542"/>
          </a:xfrm>
          <a:custGeom>
            <a:rect b="b" l="l" r="r" t="t"/>
            <a:pathLst>
              <a:path extrusionOk="0" h="1775542" w="5222182">
                <a:moveTo>
                  <a:pt x="0" y="0"/>
                </a:moveTo>
                <a:lnTo>
                  <a:pt x="5222182" y="0"/>
                </a:lnTo>
                <a:lnTo>
                  <a:pt x="5222182" y="1775542"/>
                </a:lnTo>
                <a:lnTo>
                  <a:pt x="0" y="1775542"/>
                </a:lnTo>
                <a:lnTo>
                  <a:pt x="0" y="0"/>
                </a:lnTo>
                <a:close/>
              </a:path>
            </a:pathLst>
          </a:custGeom>
          <a:blipFill rotWithShape="1">
            <a:blip r:embed="rId3">
              <a:alphaModFix/>
            </a:blip>
            <a:stretch>
              <a:fillRect b="0" l="0" r="0" t="0"/>
            </a:stretch>
          </a:blipFill>
          <a:ln>
            <a:noFill/>
          </a:ln>
        </p:spPr>
      </p:sp>
      <p:cxnSp>
        <p:nvCxnSpPr>
          <p:cNvPr id="139" name="Google Shape;139;p3"/>
          <p:cNvCxnSpPr/>
          <p:nvPr/>
        </p:nvCxnSpPr>
        <p:spPr>
          <a:xfrm>
            <a:off x="316202" y="9657655"/>
            <a:ext cx="5348834" cy="0"/>
          </a:xfrm>
          <a:prstGeom prst="straightConnector1">
            <a:avLst/>
          </a:prstGeom>
          <a:noFill/>
          <a:ln cap="flat" cmpd="sng" w="95250">
            <a:solidFill>
              <a:srgbClr val="D8A21E"/>
            </a:solidFill>
            <a:prstDash val="solid"/>
            <a:round/>
            <a:headEnd len="sm" w="sm" type="none"/>
            <a:tailEnd len="sm" w="sm" type="none"/>
          </a:ln>
        </p:spPr>
      </p:cxnSp>
      <p:sp>
        <p:nvSpPr>
          <p:cNvPr id="140" name="Google Shape;140;p3"/>
          <p:cNvSpPr/>
          <p:nvPr/>
        </p:nvSpPr>
        <p:spPr>
          <a:xfrm>
            <a:off x="11163492" y="6376485"/>
            <a:ext cx="3096197" cy="3096197"/>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4">
              <a:alphaModFix/>
            </a:blip>
            <a:stretch>
              <a:fillRect b="0" l="-3650" r="-365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
          <p:cNvSpPr/>
          <p:nvPr/>
        </p:nvSpPr>
        <p:spPr>
          <a:xfrm>
            <a:off x="14720413" y="6392818"/>
            <a:ext cx="3096197" cy="3096197"/>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rotWithShape="1">
            <a:blip r:embed="rId5">
              <a:alphaModFix/>
            </a:blip>
            <a:stretch>
              <a:fillRect b="0" l="-1350" r="-1349"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
          <p:cNvSpPr/>
          <p:nvPr/>
        </p:nvSpPr>
        <p:spPr>
          <a:xfrm>
            <a:off x="126481" y="112639"/>
            <a:ext cx="7581396" cy="2577675"/>
          </a:xfrm>
          <a:custGeom>
            <a:rect b="b" l="l" r="r" t="t"/>
            <a:pathLst>
              <a:path extrusionOk="0" h="2577675" w="7581396">
                <a:moveTo>
                  <a:pt x="0" y="0"/>
                </a:moveTo>
                <a:lnTo>
                  <a:pt x="7581395" y="0"/>
                </a:lnTo>
                <a:lnTo>
                  <a:pt x="7581395" y="2577674"/>
                </a:lnTo>
                <a:lnTo>
                  <a:pt x="0" y="2577674"/>
                </a:lnTo>
                <a:lnTo>
                  <a:pt x="0" y="0"/>
                </a:lnTo>
                <a:close/>
              </a:path>
            </a:pathLst>
          </a:custGeom>
          <a:blipFill rotWithShape="1">
            <a:blip r:embed="rId3">
              <a:alphaModFix/>
            </a:blip>
            <a:stretch>
              <a:fillRect b="0" l="0" r="0" t="0"/>
            </a:stretch>
          </a:blipFill>
          <a:ln>
            <a:noFill/>
          </a:ln>
        </p:spPr>
      </p:sp>
      <p:sp>
        <p:nvSpPr>
          <p:cNvPr id="143" name="Google Shape;143;p3"/>
          <p:cNvSpPr txBox="1"/>
          <p:nvPr/>
        </p:nvSpPr>
        <p:spPr>
          <a:xfrm>
            <a:off x="881105" y="791876"/>
            <a:ext cx="5459154" cy="1219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8000" u="none" cap="none" strike="noStrike">
                <a:solidFill>
                  <a:srgbClr val="103F62"/>
                </a:solidFill>
                <a:latin typeface="Open Sans"/>
                <a:ea typeface="Open Sans"/>
                <a:cs typeface="Open Sans"/>
                <a:sym typeface="Open Sans"/>
              </a:rPr>
              <a:t>ABOUT US</a:t>
            </a:r>
            <a:endParaRPr/>
          </a:p>
        </p:txBody>
      </p:sp>
      <p:grpSp>
        <p:nvGrpSpPr>
          <p:cNvPr id="144" name="Google Shape;144;p3"/>
          <p:cNvGrpSpPr/>
          <p:nvPr/>
        </p:nvGrpSpPr>
        <p:grpSpPr>
          <a:xfrm>
            <a:off x="354459" y="2634000"/>
            <a:ext cx="17579082" cy="3657586"/>
            <a:chOff x="0" y="-38100"/>
            <a:chExt cx="23438776" cy="4876781"/>
          </a:xfrm>
        </p:grpSpPr>
        <p:sp>
          <p:nvSpPr>
            <p:cNvPr id="145" name="Google Shape;145;p3"/>
            <p:cNvSpPr txBox="1"/>
            <p:nvPr/>
          </p:nvSpPr>
          <p:spPr>
            <a:xfrm>
              <a:off x="0" y="3385802"/>
              <a:ext cx="23438776" cy="1452879"/>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2100" u="none" cap="none" strike="noStrike">
                  <a:solidFill>
                    <a:srgbClr val="3E383D"/>
                  </a:solidFill>
                  <a:latin typeface="Arial"/>
                  <a:ea typeface="Arial"/>
                  <a:cs typeface="Arial"/>
                  <a:sym typeface="Arial"/>
                </a:rPr>
                <a:t>Understanding the challenges faced by individuals in this current socio-economic climate, Newton College is actively working on financial assistance schemes for individuals to write or rewrite their matric. These efforts are as a result of funding projects initiated by Newton College Foundation or through the CSR program at Newton College.</a:t>
              </a:r>
              <a:endParaRPr/>
            </a:p>
          </p:txBody>
        </p:sp>
        <p:sp>
          <p:nvSpPr>
            <p:cNvPr id="146" name="Google Shape;146;p3"/>
            <p:cNvSpPr txBox="1"/>
            <p:nvPr/>
          </p:nvSpPr>
          <p:spPr>
            <a:xfrm>
              <a:off x="168165" y="-38100"/>
              <a:ext cx="16105981" cy="440267"/>
            </a:xfrm>
            <a:prstGeom prst="rect">
              <a:avLst/>
            </a:prstGeom>
            <a:noFill/>
            <a:ln>
              <a:noFill/>
            </a:ln>
          </p:spPr>
          <p:txBody>
            <a:bodyPr anchorCtr="0" anchor="t" bIns="0" lIns="0" spcFirstLastPara="1" rIns="0" wrap="square" tIns="0">
              <a:spAutoFit/>
            </a:bodyPr>
            <a:lstStyle/>
            <a:p>
              <a:pPr indent="0" lvl="0" marL="0" marR="0" rtl="0" algn="ctr">
                <a:lnSpc>
                  <a:spcPct val="140020"/>
                </a:lnSpc>
                <a:spcBef>
                  <a:spcPts val="0"/>
                </a:spcBef>
                <a:spcAft>
                  <a:spcPts val="0"/>
                </a:spcAft>
                <a:buNone/>
              </a:pPr>
              <a:r>
                <a:rPr b="1" i="0" lang="en-US" sz="1999" u="none" cap="none" strike="noStrike">
                  <a:solidFill>
                    <a:srgbClr val="4D4A51"/>
                  </a:solidFill>
                  <a:latin typeface="Arial"/>
                  <a:ea typeface="Arial"/>
                  <a:cs typeface="Arial"/>
                  <a:sym typeface="Arial"/>
                </a:rPr>
                <a:t>Newton College was founded in 2017 with our headquarters based in Port Elizabeth, South Africa. </a:t>
              </a:r>
              <a:endParaRPr/>
            </a:p>
          </p:txBody>
        </p:sp>
        <p:sp>
          <p:nvSpPr>
            <p:cNvPr id="147" name="Google Shape;147;p3"/>
            <p:cNvSpPr txBox="1"/>
            <p:nvPr/>
          </p:nvSpPr>
          <p:spPr>
            <a:xfrm>
              <a:off x="168165" y="922867"/>
              <a:ext cx="20405926" cy="1948180"/>
            </a:xfrm>
            <a:prstGeom prst="rect">
              <a:avLst/>
            </a:prstGeom>
            <a:noFill/>
            <a:ln>
              <a:noFill/>
            </a:ln>
          </p:spPr>
          <p:txBody>
            <a:bodyPr anchorCtr="0" anchor="t" bIns="0" lIns="0" spcFirstLastPara="1" rIns="0" wrap="square" tIns="0">
              <a:spAutoFit/>
            </a:bodyPr>
            <a:lstStyle/>
            <a:p>
              <a:pPr indent="0" lvl="0" marL="0" marR="0" rtl="0" algn="l">
                <a:lnSpc>
                  <a:spcPct val="140019"/>
                </a:lnSpc>
                <a:spcBef>
                  <a:spcPts val="0"/>
                </a:spcBef>
                <a:spcAft>
                  <a:spcPts val="0"/>
                </a:spcAft>
                <a:buNone/>
              </a:pPr>
              <a:r>
                <a:rPr b="0" i="0" lang="en-US" sz="2099" u="none" cap="none" strike="noStrike">
                  <a:solidFill>
                    <a:srgbClr val="3E383D"/>
                  </a:solidFill>
                  <a:latin typeface="Arial"/>
                  <a:ea typeface="Arial"/>
                  <a:cs typeface="Arial"/>
                  <a:sym typeface="Arial"/>
                </a:rPr>
                <a:t>Newton College was, primarily, an educational facility that offered tuition to individuals wanting to achieve their Grade 12 matriculation certificate. We have since diversified our portfolio of offerings to include  post matric skills programmes.</a:t>
              </a:r>
              <a:endParaRPr/>
            </a:p>
            <a:p>
              <a:pPr indent="0" lvl="0" marL="0" marR="0" rtl="0" algn="l">
                <a:lnSpc>
                  <a:spcPct val="140019"/>
                </a:lnSpc>
                <a:spcBef>
                  <a:spcPts val="0"/>
                </a:spcBef>
                <a:spcAft>
                  <a:spcPts val="0"/>
                </a:spcAft>
                <a:buNone/>
              </a:pPr>
              <a:r>
                <a:rPr b="0" i="0" lang="en-US" sz="2099" u="none" cap="none" strike="noStrike">
                  <a:solidFill>
                    <a:srgbClr val="3E383D"/>
                  </a:solidFill>
                  <a:latin typeface="Arial"/>
                  <a:ea typeface="Arial"/>
                  <a:cs typeface="Arial"/>
                  <a:sym typeface="Arial"/>
                </a:rPr>
                <a:t>We are accredited with the MICT SETA and merSETA for the training and assessment of our skills programs</a:t>
              </a:r>
              <a:endParaRPr/>
            </a:p>
          </p:txBody>
        </p:sp>
      </p:grpSp>
      <p:sp>
        <p:nvSpPr>
          <p:cNvPr id="148" name="Google Shape;148;p3"/>
          <p:cNvSpPr txBox="1"/>
          <p:nvPr/>
        </p:nvSpPr>
        <p:spPr>
          <a:xfrm>
            <a:off x="11831416" y="9629080"/>
            <a:ext cx="2013310" cy="505276"/>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455" u="none" cap="none" strike="noStrike">
                <a:solidFill>
                  <a:srgbClr val="000000"/>
                </a:solidFill>
                <a:latin typeface="Arial"/>
                <a:ea typeface="Arial"/>
                <a:cs typeface="Arial"/>
                <a:sym typeface="Arial"/>
              </a:rPr>
              <a:t>Charmelle Hiles</a:t>
            </a:r>
            <a:endParaRPr/>
          </a:p>
          <a:p>
            <a:pPr indent="0" lvl="0" marL="0" marR="0" rtl="0" algn="ctr">
              <a:lnSpc>
                <a:spcPct val="140000"/>
              </a:lnSpc>
              <a:spcBef>
                <a:spcPts val="0"/>
              </a:spcBef>
              <a:spcAft>
                <a:spcPts val="0"/>
              </a:spcAft>
              <a:buNone/>
            </a:pPr>
            <a:r>
              <a:rPr b="0" i="0" lang="en-US" sz="1455" u="none" cap="none" strike="noStrike">
                <a:solidFill>
                  <a:srgbClr val="000000"/>
                </a:solidFill>
                <a:latin typeface="Arial"/>
                <a:ea typeface="Arial"/>
                <a:cs typeface="Arial"/>
                <a:sym typeface="Arial"/>
              </a:rPr>
              <a:t>Director of Operations</a:t>
            </a:r>
            <a:endParaRPr/>
          </a:p>
        </p:txBody>
      </p:sp>
      <p:sp>
        <p:nvSpPr>
          <p:cNvPr id="149" name="Google Shape;149;p3"/>
          <p:cNvSpPr txBox="1"/>
          <p:nvPr/>
        </p:nvSpPr>
        <p:spPr>
          <a:xfrm>
            <a:off x="15403331" y="9629080"/>
            <a:ext cx="2215043" cy="505276"/>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455" u="none" cap="none" strike="noStrike">
                <a:solidFill>
                  <a:srgbClr val="000000"/>
                </a:solidFill>
                <a:latin typeface="Arial"/>
                <a:ea typeface="Arial"/>
                <a:cs typeface="Arial"/>
                <a:sym typeface="Arial"/>
              </a:rPr>
              <a:t>Leigh Armstrong</a:t>
            </a:r>
            <a:endParaRPr/>
          </a:p>
          <a:p>
            <a:pPr indent="0" lvl="0" marL="0" marR="0" rtl="0" algn="ctr">
              <a:lnSpc>
                <a:spcPct val="140000"/>
              </a:lnSpc>
              <a:spcBef>
                <a:spcPts val="0"/>
              </a:spcBef>
              <a:spcAft>
                <a:spcPts val="0"/>
              </a:spcAft>
              <a:buNone/>
            </a:pPr>
            <a:r>
              <a:rPr b="0" i="0" lang="en-US" sz="1455" u="none" cap="none" strike="noStrike">
                <a:solidFill>
                  <a:srgbClr val="000000"/>
                </a:solidFill>
                <a:latin typeface="Arial"/>
                <a:ea typeface="Arial"/>
                <a:cs typeface="Arial"/>
                <a:sym typeface="Arial"/>
              </a:rPr>
              <a:t>CEO and Director of ICTs</a:t>
            </a:r>
            <a:endParaRPr/>
          </a:p>
        </p:txBody>
      </p:sp>
      <p:sp>
        <p:nvSpPr>
          <p:cNvPr id="150" name="Google Shape;150;p3"/>
          <p:cNvSpPr/>
          <p:nvPr/>
        </p:nvSpPr>
        <p:spPr>
          <a:xfrm>
            <a:off x="354459" y="8181990"/>
            <a:ext cx="2785967" cy="1209355"/>
          </a:xfrm>
          <a:custGeom>
            <a:rect b="b" l="l" r="r" t="t"/>
            <a:pathLst>
              <a:path extrusionOk="0" h="1209355" w="2785967">
                <a:moveTo>
                  <a:pt x="0" y="0"/>
                </a:moveTo>
                <a:lnTo>
                  <a:pt x="2785967" y="0"/>
                </a:lnTo>
                <a:lnTo>
                  <a:pt x="2785967" y="1209355"/>
                </a:lnTo>
                <a:lnTo>
                  <a:pt x="0" y="1209355"/>
                </a:lnTo>
                <a:lnTo>
                  <a:pt x="0" y="0"/>
                </a:lnTo>
                <a:close/>
              </a:path>
            </a:pathLst>
          </a:custGeom>
          <a:blipFill rotWithShape="1">
            <a:blip r:embed="rId6">
              <a:alphaModFix/>
            </a:blip>
            <a:stretch>
              <a:fillRect b="0" l="0" r="0" t="0"/>
            </a:stretch>
          </a:blipFill>
          <a:ln>
            <a:noFill/>
          </a:ln>
        </p:spPr>
      </p:sp>
      <p:sp>
        <p:nvSpPr>
          <p:cNvPr id="151" name="Google Shape;151;p3"/>
          <p:cNvSpPr/>
          <p:nvPr/>
        </p:nvSpPr>
        <p:spPr>
          <a:xfrm>
            <a:off x="3369356" y="7852150"/>
            <a:ext cx="2084879" cy="1805505"/>
          </a:xfrm>
          <a:custGeom>
            <a:rect b="b" l="l" r="r" t="t"/>
            <a:pathLst>
              <a:path extrusionOk="0" h="5499100" w="6350000">
                <a:moveTo>
                  <a:pt x="4762500" y="0"/>
                </a:moveTo>
                <a:lnTo>
                  <a:pt x="1587500" y="0"/>
                </a:lnTo>
                <a:lnTo>
                  <a:pt x="0" y="2749550"/>
                </a:lnTo>
                <a:lnTo>
                  <a:pt x="1587500" y="5499100"/>
                </a:lnTo>
                <a:lnTo>
                  <a:pt x="4762500" y="5499100"/>
                </a:lnTo>
                <a:lnTo>
                  <a:pt x="6350000" y="2749550"/>
                </a:lnTo>
                <a:close/>
              </a:path>
            </a:pathLst>
          </a:custGeom>
          <a:blipFill rotWithShape="1">
            <a:blip r:embed="rId7">
              <a:alphaModFix/>
            </a:blip>
            <a:stretch>
              <a:fillRect b="-7735" l="0" r="0" t="-7734"/>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5E0"/>
        </a:solidFill>
      </p:bgPr>
    </p:bg>
    <p:spTree>
      <p:nvGrpSpPr>
        <p:cNvPr id="155" name="Shape 155"/>
        <p:cNvGrpSpPr/>
        <p:nvPr/>
      </p:nvGrpSpPr>
      <p:grpSpPr>
        <a:xfrm>
          <a:off x="0" y="0"/>
          <a:ext cx="0" cy="0"/>
          <a:chOff x="0" y="0"/>
          <a:chExt cx="0" cy="0"/>
        </a:xfrm>
      </p:grpSpPr>
      <p:grpSp>
        <p:nvGrpSpPr>
          <p:cNvPr id="156" name="Google Shape;156;p4"/>
          <p:cNvGrpSpPr/>
          <p:nvPr/>
        </p:nvGrpSpPr>
        <p:grpSpPr>
          <a:xfrm>
            <a:off x="14836421" y="9362"/>
            <a:ext cx="5665256" cy="5134138"/>
            <a:chOff x="0" y="-38100"/>
            <a:chExt cx="812800" cy="736600"/>
          </a:xfrm>
        </p:grpSpPr>
        <p:sp>
          <p:nvSpPr>
            <p:cNvPr id="157" name="Google Shape;157;p4"/>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03F62"/>
            </a:solidFill>
            <a:ln>
              <a:noFill/>
            </a:ln>
          </p:spPr>
        </p:sp>
        <p:sp>
          <p:nvSpPr>
            <p:cNvPr id="158" name="Google Shape;158;p4"/>
            <p:cNvSpPr txBox="1"/>
            <p:nvPr/>
          </p:nvSpPr>
          <p:spPr>
            <a:xfrm>
              <a:off x="114300" y="-38100"/>
              <a:ext cx="584200" cy="736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9" name="Google Shape;159;p4"/>
          <p:cNvGrpSpPr/>
          <p:nvPr/>
        </p:nvGrpSpPr>
        <p:grpSpPr>
          <a:xfrm>
            <a:off x="14983982" y="5016211"/>
            <a:ext cx="5665256" cy="5134138"/>
            <a:chOff x="0" y="-38100"/>
            <a:chExt cx="812800" cy="736600"/>
          </a:xfrm>
        </p:grpSpPr>
        <p:sp>
          <p:nvSpPr>
            <p:cNvPr id="160" name="Google Shape;160;p4"/>
            <p:cNvSpPr/>
            <p:nvPr/>
          </p:nvSpPr>
          <p:spPr>
            <a:xfrm>
              <a:off x="0" y="0"/>
              <a:ext cx="812800" cy="69850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D8A21E"/>
            </a:solidFill>
            <a:ln>
              <a:noFill/>
            </a:ln>
          </p:spPr>
        </p:sp>
        <p:sp>
          <p:nvSpPr>
            <p:cNvPr id="161" name="Google Shape;161;p4"/>
            <p:cNvSpPr txBox="1"/>
            <p:nvPr/>
          </p:nvSpPr>
          <p:spPr>
            <a:xfrm>
              <a:off x="114300" y="-38100"/>
              <a:ext cx="584200" cy="736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162" name="Google Shape;162;p4"/>
          <p:cNvCxnSpPr/>
          <p:nvPr/>
        </p:nvCxnSpPr>
        <p:spPr>
          <a:xfrm>
            <a:off x="316202" y="9657655"/>
            <a:ext cx="5348834" cy="0"/>
          </a:xfrm>
          <a:prstGeom prst="straightConnector1">
            <a:avLst/>
          </a:prstGeom>
          <a:noFill/>
          <a:ln cap="flat" cmpd="sng" w="95250">
            <a:solidFill>
              <a:srgbClr val="103F62"/>
            </a:solidFill>
            <a:prstDash val="solid"/>
            <a:round/>
            <a:headEnd len="sm" w="sm" type="none"/>
            <a:tailEnd len="sm" w="sm" type="none"/>
          </a:ln>
        </p:spPr>
      </p:cxnSp>
      <p:cxnSp>
        <p:nvCxnSpPr>
          <p:cNvPr id="163" name="Google Shape;163;p4"/>
          <p:cNvCxnSpPr/>
          <p:nvPr/>
        </p:nvCxnSpPr>
        <p:spPr>
          <a:xfrm rot="10800000">
            <a:off x="316202" y="5281770"/>
            <a:ext cx="0" cy="4375885"/>
          </a:xfrm>
          <a:prstGeom prst="straightConnector1">
            <a:avLst/>
          </a:prstGeom>
          <a:noFill/>
          <a:ln cap="flat" cmpd="sng" w="95250">
            <a:solidFill>
              <a:srgbClr val="103F62"/>
            </a:solidFill>
            <a:prstDash val="solid"/>
            <a:round/>
            <a:headEnd len="sm" w="sm" type="none"/>
            <a:tailEnd len="sm" w="sm" type="none"/>
          </a:ln>
        </p:spPr>
      </p:cxnSp>
      <p:sp>
        <p:nvSpPr>
          <p:cNvPr id="164" name="Google Shape;164;p4"/>
          <p:cNvSpPr/>
          <p:nvPr/>
        </p:nvSpPr>
        <p:spPr>
          <a:xfrm>
            <a:off x="14764177" y="86026"/>
            <a:ext cx="6104867" cy="5246370"/>
          </a:xfrm>
          <a:custGeom>
            <a:rect b="b" l="l" r="r" t="t"/>
            <a:pathLst>
              <a:path extrusionOk="0" h="698500" w="812800">
                <a:moveTo>
                  <a:pt x="812800" y="349250"/>
                </a:moveTo>
                <a:lnTo>
                  <a:pt x="609600" y="698500"/>
                </a:lnTo>
                <a:lnTo>
                  <a:pt x="203200" y="698500"/>
                </a:lnTo>
                <a:lnTo>
                  <a:pt x="0" y="349250"/>
                </a:lnTo>
                <a:lnTo>
                  <a:pt x="203200" y="0"/>
                </a:lnTo>
                <a:lnTo>
                  <a:pt x="609600" y="0"/>
                </a:lnTo>
                <a:lnTo>
                  <a:pt x="812800" y="349250"/>
                </a:lnTo>
                <a:close/>
              </a:path>
            </a:pathLst>
          </a:custGeom>
          <a:blipFill rotWithShape="1">
            <a:blip r:embed="rId3">
              <a:alphaModFix/>
            </a:blip>
            <a:stretch>
              <a:fillRect b="-37269" l="0" r="0" t="-37269"/>
            </a:stretch>
          </a:blipFill>
          <a:ln>
            <a:noFill/>
          </a:ln>
        </p:spPr>
      </p:sp>
      <p:sp>
        <p:nvSpPr>
          <p:cNvPr id="165" name="Google Shape;165;p4"/>
          <p:cNvSpPr/>
          <p:nvPr/>
        </p:nvSpPr>
        <p:spPr>
          <a:xfrm>
            <a:off x="316202" y="8969825"/>
            <a:ext cx="7177782" cy="2440446"/>
          </a:xfrm>
          <a:custGeom>
            <a:rect b="b" l="l" r="r" t="t"/>
            <a:pathLst>
              <a:path extrusionOk="0" h="2440446" w="7177782">
                <a:moveTo>
                  <a:pt x="0" y="0"/>
                </a:moveTo>
                <a:lnTo>
                  <a:pt x="7177782" y="0"/>
                </a:lnTo>
                <a:lnTo>
                  <a:pt x="7177782" y="2440446"/>
                </a:lnTo>
                <a:lnTo>
                  <a:pt x="0" y="2440446"/>
                </a:lnTo>
                <a:lnTo>
                  <a:pt x="0" y="0"/>
                </a:lnTo>
                <a:close/>
              </a:path>
            </a:pathLst>
          </a:custGeom>
          <a:blipFill rotWithShape="1">
            <a:blip r:embed="rId4">
              <a:alphaModFix/>
            </a:blip>
            <a:stretch>
              <a:fillRect b="0" l="0" r="0" t="0"/>
            </a:stretch>
          </a:blipFill>
          <a:ln>
            <a:noFill/>
          </a:ln>
        </p:spPr>
      </p:sp>
      <p:sp>
        <p:nvSpPr>
          <p:cNvPr id="166" name="Google Shape;166;p4"/>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5">
              <a:alphaModFix/>
            </a:blip>
            <a:stretch>
              <a:fillRect b="0" l="-39282" r="-39282" t="0"/>
            </a:stretch>
          </a:blipFill>
          <a:ln>
            <a:noFill/>
          </a:ln>
        </p:spPr>
      </p:sp>
      <p:sp>
        <p:nvSpPr>
          <p:cNvPr id="167" name="Google Shape;167;p4"/>
          <p:cNvSpPr txBox="1"/>
          <p:nvPr/>
        </p:nvSpPr>
        <p:spPr>
          <a:xfrm>
            <a:off x="1191735" y="516261"/>
            <a:ext cx="3483322" cy="92010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400" u="none" cap="none" strike="noStrike">
                <a:solidFill>
                  <a:srgbClr val="103F62"/>
                </a:solidFill>
                <a:latin typeface="Fredoka"/>
                <a:ea typeface="Fredoka"/>
                <a:cs typeface="Fredoka"/>
                <a:sym typeface="Fredoka"/>
              </a:rPr>
              <a:t>Our Vision</a:t>
            </a:r>
            <a:endParaRPr/>
          </a:p>
        </p:txBody>
      </p:sp>
      <p:sp>
        <p:nvSpPr>
          <p:cNvPr id="168" name="Google Shape;168;p4"/>
          <p:cNvSpPr txBox="1"/>
          <p:nvPr/>
        </p:nvSpPr>
        <p:spPr>
          <a:xfrm>
            <a:off x="1191735" y="1591446"/>
            <a:ext cx="10533451" cy="221361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575757"/>
                </a:solidFill>
                <a:latin typeface="Arial"/>
                <a:ea typeface="Arial"/>
                <a:cs typeface="Arial"/>
                <a:sym typeface="Arial"/>
              </a:rPr>
              <a:t> Be the first choice as an institution for further training and education, built on a commitment to excellence, innovative teaching methods and collaborative partnerships with businesses.</a:t>
            </a:r>
            <a:endParaRPr/>
          </a:p>
          <a:p>
            <a:pPr indent="0" lvl="0" marL="0" marR="0" rtl="0" algn="l">
              <a:lnSpc>
                <a:spcPct val="140000"/>
              </a:lnSpc>
              <a:spcBef>
                <a:spcPts val="0"/>
              </a:spcBef>
              <a:spcAft>
                <a:spcPts val="0"/>
              </a:spcAft>
              <a:buNone/>
            </a:pPr>
            <a:r>
              <a:rPr b="0" i="0" lang="en-US" sz="2100" u="none" cap="none" strike="noStrike">
                <a:solidFill>
                  <a:srgbClr val="575757"/>
                </a:solidFill>
                <a:latin typeface="Arial"/>
                <a:ea typeface="Arial"/>
                <a:cs typeface="Arial"/>
                <a:sym typeface="Arial"/>
              </a:rPr>
              <a:t>Cultivating learners that will shape the future through strong leadership, resilience and integrity.</a:t>
            </a:r>
            <a:endParaRPr/>
          </a:p>
          <a:p>
            <a:pPr indent="0" lvl="0" marL="0" marR="0" rtl="0" algn="ctr">
              <a:lnSpc>
                <a:spcPct val="140000"/>
              </a:lnSpc>
              <a:spcBef>
                <a:spcPts val="0"/>
              </a:spcBef>
              <a:spcAft>
                <a:spcPts val="0"/>
              </a:spcAft>
              <a:buNone/>
            </a:pPr>
            <a:r>
              <a:t/>
            </a:r>
            <a:endParaRPr b="0" i="0" sz="2100" u="none" cap="none" strike="noStrike">
              <a:solidFill>
                <a:srgbClr val="575757"/>
              </a:solidFill>
              <a:latin typeface="Arial"/>
              <a:ea typeface="Arial"/>
              <a:cs typeface="Arial"/>
              <a:sym typeface="Arial"/>
            </a:endParaRPr>
          </a:p>
        </p:txBody>
      </p:sp>
      <p:sp>
        <p:nvSpPr>
          <p:cNvPr id="169" name="Google Shape;169;p4"/>
          <p:cNvSpPr txBox="1"/>
          <p:nvPr/>
        </p:nvSpPr>
        <p:spPr>
          <a:xfrm>
            <a:off x="8490299" y="4223398"/>
            <a:ext cx="3878312" cy="92010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400" u="none" cap="none" strike="noStrike">
                <a:solidFill>
                  <a:srgbClr val="103F62"/>
                </a:solidFill>
                <a:latin typeface="Fredoka"/>
                <a:ea typeface="Fredoka"/>
                <a:cs typeface="Fredoka"/>
                <a:sym typeface="Fredoka"/>
              </a:rPr>
              <a:t>Our Mission</a:t>
            </a:r>
            <a:endParaRPr/>
          </a:p>
        </p:txBody>
      </p:sp>
      <p:sp>
        <p:nvSpPr>
          <p:cNvPr id="170" name="Google Shape;170;p4"/>
          <p:cNvSpPr txBox="1"/>
          <p:nvPr/>
        </p:nvSpPr>
        <p:spPr>
          <a:xfrm>
            <a:off x="2184665" y="5359722"/>
            <a:ext cx="12579511" cy="3328035"/>
          </a:xfrm>
          <a:prstGeom prst="rect">
            <a:avLst/>
          </a:prstGeom>
          <a:noFill/>
          <a:ln>
            <a:noFill/>
          </a:ln>
        </p:spPr>
        <p:txBody>
          <a:bodyPr anchorCtr="0" anchor="t" bIns="0" lIns="0" spcFirstLastPara="1" rIns="0" wrap="square" tIns="0">
            <a:spAutoFit/>
          </a:bodyPr>
          <a:lstStyle/>
          <a:p>
            <a:pPr indent="0" lvl="0" marL="0" marR="0" rtl="0" algn="l">
              <a:lnSpc>
                <a:spcPct val="140019"/>
              </a:lnSpc>
              <a:spcBef>
                <a:spcPts val="0"/>
              </a:spcBef>
              <a:spcAft>
                <a:spcPts val="0"/>
              </a:spcAft>
              <a:buNone/>
            </a:pPr>
            <a:r>
              <a:rPr b="0" i="0" lang="en-US" sz="2099" u="none" cap="none" strike="noStrike">
                <a:solidFill>
                  <a:srgbClr val="575757"/>
                </a:solidFill>
                <a:latin typeface="Arial"/>
                <a:ea typeface="Arial"/>
                <a:cs typeface="Arial"/>
                <a:sym typeface="Arial"/>
              </a:rPr>
              <a:t>Our institution understands that learning is continuous because change is inevitable. We aim to equip learners with the necessary knowledge and skills to become active contributors to the ever-changing demands of the world.</a:t>
            </a:r>
            <a:endParaRPr/>
          </a:p>
          <a:p>
            <a:pPr indent="0" lvl="0" marL="0" marR="0" rtl="0" algn="l">
              <a:lnSpc>
                <a:spcPct val="140019"/>
              </a:lnSpc>
              <a:spcBef>
                <a:spcPts val="0"/>
              </a:spcBef>
              <a:spcAft>
                <a:spcPts val="0"/>
              </a:spcAft>
              <a:buNone/>
            </a:pPr>
            <a:r>
              <a:t/>
            </a:r>
            <a:endParaRPr b="0" i="0" sz="2099" u="none" cap="none" strike="noStrike">
              <a:solidFill>
                <a:srgbClr val="575757"/>
              </a:solidFill>
              <a:latin typeface="Arial"/>
              <a:ea typeface="Arial"/>
              <a:cs typeface="Arial"/>
              <a:sym typeface="Arial"/>
            </a:endParaRPr>
          </a:p>
          <a:p>
            <a:pPr indent="0" lvl="0" marL="0" marR="0" rtl="0" algn="l">
              <a:lnSpc>
                <a:spcPct val="140019"/>
              </a:lnSpc>
              <a:spcBef>
                <a:spcPts val="0"/>
              </a:spcBef>
              <a:spcAft>
                <a:spcPts val="0"/>
              </a:spcAft>
              <a:buNone/>
            </a:pPr>
            <a:r>
              <a:rPr b="0" i="0" lang="en-US" sz="2099" u="none" cap="none" strike="noStrike">
                <a:solidFill>
                  <a:srgbClr val="575757"/>
                </a:solidFill>
                <a:latin typeface="Arial"/>
                <a:ea typeface="Arial"/>
                <a:cs typeface="Arial"/>
                <a:sym typeface="Arial"/>
              </a:rPr>
              <a:t> Our environment of learning and development  is built on a number of key elements:</a:t>
            </a:r>
            <a:endParaRPr/>
          </a:p>
          <a:p>
            <a:pPr indent="-226694" lvl="1" marL="453388" marR="0" rtl="0" algn="l">
              <a:lnSpc>
                <a:spcPct val="140019"/>
              </a:lnSpc>
              <a:spcBef>
                <a:spcPts val="0"/>
              </a:spcBef>
              <a:spcAft>
                <a:spcPts val="0"/>
              </a:spcAft>
              <a:buClr>
                <a:srgbClr val="575757"/>
              </a:buClr>
              <a:buSzPts val="2099"/>
              <a:buFont typeface="Arial"/>
              <a:buChar char="•"/>
            </a:pPr>
            <a:r>
              <a:rPr b="0" i="0" lang="en-US" sz="2099" u="none" cap="none" strike="noStrike">
                <a:solidFill>
                  <a:srgbClr val="575757"/>
                </a:solidFill>
                <a:latin typeface="Arial"/>
                <a:ea typeface="Arial"/>
                <a:cs typeface="Arial"/>
                <a:sym typeface="Arial"/>
              </a:rPr>
              <a:t>effective communication and collaboration, </a:t>
            </a:r>
            <a:endParaRPr/>
          </a:p>
          <a:p>
            <a:pPr indent="-226694" lvl="1" marL="453388" marR="0" rtl="0" algn="l">
              <a:lnSpc>
                <a:spcPct val="140019"/>
              </a:lnSpc>
              <a:spcBef>
                <a:spcPts val="0"/>
              </a:spcBef>
              <a:spcAft>
                <a:spcPts val="0"/>
              </a:spcAft>
              <a:buClr>
                <a:srgbClr val="575757"/>
              </a:buClr>
              <a:buSzPts val="2099"/>
              <a:buFont typeface="Arial"/>
              <a:buChar char="•"/>
            </a:pPr>
            <a:r>
              <a:rPr b="0" i="0" lang="en-US" sz="2099" u="none" cap="none" strike="noStrike">
                <a:solidFill>
                  <a:srgbClr val="575757"/>
                </a:solidFill>
                <a:latin typeface="Arial"/>
                <a:ea typeface="Arial"/>
                <a:cs typeface="Arial"/>
                <a:sym typeface="Arial"/>
              </a:rPr>
              <a:t>flexibility, </a:t>
            </a:r>
            <a:endParaRPr/>
          </a:p>
          <a:p>
            <a:pPr indent="-226694" lvl="1" marL="453388" marR="0" rtl="0" algn="l">
              <a:lnSpc>
                <a:spcPct val="140019"/>
              </a:lnSpc>
              <a:spcBef>
                <a:spcPts val="0"/>
              </a:spcBef>
              <a:spcAft>
                <a:spcPts val="0"/>
              </a:spcAft>
              <a:buClr>
                <a:srgbClr val="575757"/>
              </a:buClr>
              <a:buSzPts val="2099"/>
              <a:buFont typeface="Arial"/>
              <a:buChar char="•"/>
            </a:pPr>
            <a:r>
              <a:rPr b="0" i="0" lang="en-US" sz="2099" u="none" cap="none" strike="noStrike">
                <a:solidFill>
                  <a:srgbClr val="575757"/>
                </a:solidFill>
                <a:latin typeface="Arial"/>
                <a:ea typeface="Arial"/>
                <a:cs typeface="Arial"/>
                <a:sym typeface="Arial"/>
              </a:rPr>
              <a:t>respect and inclusivity and</a:t>
            </a:r>
            <a:endParaRPr/>
          </a:p>
          <a:p>
            <a:pPr indent="-226694" lvl="1" marL="453388" marR="0" rtl="0" algn="l">
              <a:lnSpc>
                <a:spcPct val="140019"/>
              </a:lnSpc>
              <a:spcBef>
                <a:spcPts val="0"/>
              </a:spcBef>
              <a:spcAft>
                <a:spcPts val="0"/>
              </a:spcAft>
              <a:buClr>
                <a:srgbClr val="575757"/>
              </a:buClr>
              <a:buSzPts val="2099"/>
              <a:buFont typeface="Arial"/>
              <a:buChar char="•"/>
            </a:pPr>
            <a:r>
              <a:rPr b="0" i="0" lang="en-US" sz="2099" u="none" cap="none" strike="noStrike">
                <a:solidFill>
                  <a:srgbClr val="575757"/>
                </a:solidFill>
                <a:latin typeface="Arial"/>
                <a:ea typeface="Arial"/>
                <a:cs typeface="Arial"/>
                <a:sym typeface="Arial"/>
              </a:rPr>
              <a:t>Continuous improvement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5E0"/>
        </a:solidFill>
      </p:bgPr>
    </p:bg>
    <p:spTree>
      <p:nvGrpSpPr>
        <p:cNvPr id="174" name="Shape 174"/>
        <p:cNvGrpSpPr/>
        <p:nvPr/>
      </p:nvGrpSpPr>
      <p:grpSpPr>
        <a:xfrm>
          <a:off x="0" y="0"/>
          <a:ext cx="0" cy="0"/>
          <a:chOff x="0" y="0"/>
          <a:chExt cx="0" cy="0"/>
        </a:xfrm>
      </p:grpSpPr>
      <p:sp>
        <p:nvSpPr>
          <p:cNvPr id="175" name="Google Shape;175;p5"/>
          <p:cNvSpPr/>
          <p:nvPr/>
        </p:nvSpPr>
        <p:spPr>
          <a:xfrm>
            <a:off x="379572" y="398622"/>
            <a:ext cx="4210323" cy="6419138"/>
          </a:xfrm>
          <a:custGeom>
            <a:rect b="b" l="l" r="r" t="t"/>
            <a:pathLst>
              <a:path extrusionOk="0" h="5466286" w="3585346">
                <a:moveTo>
                  <a:pt x="3421516" y="0"/>
                </a:moveTo>
                <a:lnTo>
                  <a:pt x="0" y="0"/>
                </a:lnTo>
                <a:lnTo>
                  <a:pt x="0" y="5466286"/>
                </a:lnTo>
                <a:lnTo>
                  <a:pt x="76200" y="5466286"/>
                </a:lnTo>
                <a:lnTo>
                  <a:pt x="76200" y="76200"/>
                </a:lnTo>
                <a:lnTo>
                  <a:pt x="3585346" y="76200"/>
                </a:lnTo>
                <a:lnTo>
                  <a:pt x="3585346" y="0"/>
                </a:lnTo>
                <a:close/>
              </a:path>
            </a:pathLst>
          </a:custGeom>
          <a:solidFill>
            <a:srgbClr val="D8A21E"/>
          </a:solidFill>
          <a:ln>
            <a:noFill/>
          </a:ln>
        </p:spPr>
      </p:sp>
      <p:sp>
        <p:nvSpPr>
          <p:cNvPr id="176" name="Google Shape;176;p5"/>
          <p:cNvSpPr/>
          <p:nvPr/>
        </p:nvSpPr>
        <p:spPr>
          <a:xfrm>
            <a:off x="1861624" y="3771614"/>
            <a:ext cx="5456541" cy="1701502"/>
          </a:xfrm>
          <a:custGeom>
            <a:rect b="b" l="l" r="r" t="t"/>
            <a:pathLst>
              <a:path extrusionOk="0" h="1701502" w="5456541">
                <a:moveTo>
                  <a:pt x="0" y="0"/>
                </a:moveTo>
                <a:lnTo>
                  <a:pt x="5456541" y="0"/>
                </a:lnTo>
                <a:lnTo>
                  <a:pt x="5456541" y="1701502"/>
                </a:lnTo>
                <a:lnTo>
                  <a:pt x="0" y="1701502"/>
                </a:lnTo>
                <a:lnTo>
                  <a:pt x="0" y="0"/>
                </a:lnTo>
                <a:close/>
              </a:path>
            </a:pathLst>
          </a:custGeom>
          <a:blipFill rotWithShape="1">
            <a:blip r:embed="rId3">
              <a:alphaModFix/>
            </a:blip>
            <a:stretch>
              <a:fillRect b="0" l="0" r="0" t="0"/>
            </a:stretch>
          </a:blipFill>
          <a:ln>
            <a:noFill/>
          </a:ln>
        </p:spPr>
      </p:sp>
      <p:sp>
        <p:nvSpPr>
          <p:cNvPr id="177" name="Google Shape;177;p5"/>
          <p:cNvSpPr txBox="1"/>
          <p:nvPr/>
        </p:nvSpPr>
        <p:spPr>
          <a:xfrm>
            <a:off x="1861624" y="5625516"/>
            <a:ext cx="3095923" cy="56387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300" u="none" cap="none" strike="noStrike">
                <a:solidFill>
                  <a:srgbClr val="103F62"/>
                </a:solidFill>
                <a:latin typeface="Fredoka"/>
                <a:ea typeface="Fredoka"/>
                <a:cs typeface="Fredoka"/>
                <a:sym typeface="Fredoka"/>
              </a:rPr>
              <a:t>Skills programs</a:t>
            </a:r>
            <a:endParaRPr/>
          </a:p>
        </p:txBody>
      </p:sp>
      <p:sp>
        <p:nvSpPr>
          <p:cNvPr id="178" name="Google Shape;178;p5"/>
          <p:cNvSpPr txBox="1"/>
          <p:nvPr/>
        </p:nvSpPr>
        <p:spPr>
          <a:xfrm>
            <a:off x="1861624" y="6366962"/>
            <a:ext cx="5456541" cy="1934844"/>
          </a:xfrm>
          <a:prstGeom prst="rect">
            <a:avLst/>
          </a:prstGeom>
          <a:noFill/>
          <a:ln>
            <a:noFill/>
          </a:ln>
        </p:spPr>
        <p:txBody>
          <a:bodyPr anchorCtr="0" anchor="t" bIns="0" lIns="0" spcFirstLastPara="1" rIns="0" wrap="square" tIns="0">
            <a:spAutoFit/>
          </a:bodyPr>
          <a:lstStyle/>
          <a:p>
            <a:pPr indent="-237492" lvl="1" marL="474985" marR="0" rtl="0" algn="l">
              <a:lnSpc>
                <a:spcPct val="140000"/>
              </a:lnSpc>
              <a:spcBef>
                <a:spcPts val="0"/>
              </a:spcBef>
              <a:spcAft>
                <a:spcPts val="0"/>
              </a:spcAft>
              <a:buClr>
                <a:srgbClr val="808080"/>
              </a:buClr>
              <a:buSzPts val="2200"/>
              <a:buFont typeface="Arial"/>
              <a:buChar char="•"/>
            </a:pPr>
            <a:r>
              <a:rPr b="0" i="0" lang="en-US" sz="2200" u="none" cap="none" strike="noStrike">
                <a:solidFill>
                  <a:srgbClr val="808080"/>
                </a:solidFill>
                <a:latin typeface="Arial"/>
                <a:ea typeface="Arial"/>
                <a:cs typeface="Arial"/>
                <a:sym typeface="Arial"/>
              </a:rPr>
              <a:t>Supervisory Management Phase 1</a:t>
            </a:r>
            <a:endParaRPr/>
          </a:p>
          <a:p>
            <a:pPr indent="-237492" lvl="1" marL="474985" marR="0" rtl="0" algn="l">
              <a:lnSpc>
                <a:spcPct val="140000"/>
              </a:lnSpc>
              <a:spcBef>
                <a:spcPts val="0"/>
              </a:spcBef>
              <a:spcAft>
                <a:spcPts val="0"/>
              </a:spcAft>
              <a:buClr>
                <a:srgbClr val="808080"/>
              </a:buClr>
              <a:buSzPts val="2200"/>
              <a:buFont typeface="Arial"/>
              <a:buChar char="•"/>
            </a:pPr>
            <a:r>
              <a:rPr b="0" i="0" lang="en-US" sz="2200" u="none" cap="none" strike="noStrike">
                <a:solidFill>
                  <a:srgbClr val="808080"/>
                </a:solidFill>
                <a:latin typeface="Arial"/>
                <a:ea typeface="Arial"/>
                <a:cs typeface="Arial"/>
                <a:sym typeface="Arial"/>
              </a:rPr>
              <a:t>Supervisory Management Phase 2</a:t>
            </a:r>
            <a:endParaRPr/>
          </a:p>
          <a:p>
            <a:pPr indent="-237492" lvl="1" marL="474985" marR="0" rtl="0" algn="l">
              <a:lnSpc>
                <a:spcPct val="140000"/>
              </a:lnSpc>
              <a:spcBef>
                <a:spcPts val="0"/>
              </a:spcBef>
              <a:spcAft>
                <a:spcPts val="0"/>
              </a:spcAft>
              <a:buClr>
                <a:srgbClr val="808080"/>
              </a:buClr>
              <a:buSzPts val="2200"/>
              <a:buFont typeface="Arial"/>
              <a:buChar char="•"/>
            </a:pPr>
            <a:r>
              <a:rPr b="0" i="0" lang="en-US" sz="2200" u="none" cap="none" strike="noStrike">
                <a:solidFill>
                  <a:srgbClr val="808080"/>
                </a:solidFill>
                <a:latin typeface="Arial"/>
                <a:ea typeface="Arial"/>
                <a:cs typeface="Arial"/>
                <a:sym typeface="Arial"/>
              </a:rPr>
              <a:t>Leadership and problem solving</a:t>
            </a:r>
            <a:endParaRPr/>
          </a:p>
          <a:p>
            <a:pPr indent="-237492" lvl="1" marL="474985" marR="0" rtl="0" algn="l">
              <a:lnSpc>
                <a:spcPct val="140000"/>
              </a:lnSpc>
              <a:spcBef>
                <a:spcPts val="0"/>
              </a:spcBef>
              <a:spcAft>
                <a:spcPts val="0"/>
              </a:spcAft>
              <a:buClr>
                <a:srgbClr val="808080"/>
              </a:buClr>
              <a:buSzPts val="2200"/>
              <a:buFont typeface="Arial"/>
              <a:buChar char="•"/>
            </a:pPr>
            <a:r>
              <a:rPr b="0" i="0" lang="en-US" sz="2200" u="none" cap="none" strike="noStrike">
                <a:solidFill>
                  <a:srgbClr val="808080"/>
                </a:solidFill>
                <a:latin typeface="Arial"/>
                <a:ea typeface="Arial"/>
                <a:cs typeface="Arial"/>
                <a:sym typeface="Arial"/>
              </a:rPr>
              <a:t>Computer systems Operator</a:t>
            </a:r>
            <a:endParaRPr/>
          </a:p>
          <a:p>
            <a:pPr indent="0" lvl="0" marL="0" marR="0" rtl="0" algn="l">
              <a:lnSpc>
                <a:spcPct val="140000"/>
              </a:lnSpc>
              <a:spcBef>
                <a:spcPts val="0"/>
              </a:spcBef>
              <a:spcAft>
                <a:spcPts val="0"/>
              </a:spcAft>
              <a:buNone/>
            </a:pPr>
            <a:r>
              <a:t/>
            </a:r>
            <a:endParaRPr b="0" i="0" sz="2200" u="none" cap="none" strike="noStrike">
              <a:solidFill>
                <a:srgbClr val="808080"/>
              </a:solidFill>
              <a:latin typeface="Arial"/>
              <a:ea typeface="Arial"/>
              <a:cs typeface="Arial"/>
              <a:sym typeface="Arial"/>
            </a:endParaRPr>
          </a:p>
        </p:txBody>
      </p:sp>
      <p:sp>
        <p:nvSpPr>
          <p:cNvPr id="179" name="Google Shape;179;p5"/>
          <p:cNvSpPr/>
          <p:nvPr/>
        </p:nvSpPr>
        <p:spPr>
          <a:xfrm>
            <a:off x="8947599" y="3845505"/>
            <a:ext cx="6542130" cy="1553720"/>
          </a:xfrm>
          <a:custGeom>
            <a:rect b="b" l="l" r="r" t="t"/>
            <a:pathLst>
              <a:path extrusionOk="0" h="1553720" w="6542130">
                <a:moveTo>
                  <a:pt x="0" y="0"/>
                </a:moveTo>
                <a:lnTo>
                  <a:pt x="6542130" y="0"/>
                </a:lnTo>
                <a:lnTo>
                  <a:pt x="6542130" y="1553720"/>
                </a:lnTo>
                <a:lnTo>
                  <a:pt x="0" y="1553720"/>
                </a:lnTo>
                <a:lnTo>
                  <a:pt x="0" y="0"/>
                </a:lnTo>
                <a:close/>
              </a:path>
            </a:pathLst>
          </a:custGeom>
          <a:blipFill rotWithShape="1">
            <a:blip r:embed="rId4">
              <a:alphaModFix/>
            </a:blip>
            <a:stretch>
              <a:fillRect b="0" l="0" r="-4064" t="0"/>
            </a:stretch>
          </a:blipFill>
          <a:ln>
            <a:noFill/>
          </a:ln>
        </p:spPr>
      </p:sp>
      <p:sp>
        <p:nvSpPr>
          <p:cNvPr id="180" name="Google Shape;180;p5"/>
          <p:cNvSpPr txBox="1"/>
          <p:nvPr/>
        </p:nvSpPr>
        <p:spPr>
          <a:xfrm>
            <a:off x="9122741" y="5551625"/>
            <a:ext cx="3095923" cy="56387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300" u="none" cap="none" strike="noStrike">
                <a:solidFill>
                  <a:srgbClr val="103F62"/>
                </a:solidFill>
                <a:latin typeface="Fredoka"/>
                <a:ea typeface="Fredoka"/>
                <a:cs typeface="Fredoka"/>
                <a:sym typeface="Fredoka"/>
              </a:rPr>
              <a:t>Skills programs</a:t>
            </a:r>
            <a:endParaRPr/>
          </a:p>
        </p:txBody>
      </p:sp>
      <p:sp>
        <p:nvSpPr>
          <p:cNvPr id="181" name="Google Shape;181;p5"/>
          <p:cNvSpPr txBox="1"/>
          <p:nvPr/>
        </p:nvSpPr>
        <p:spPr>
          <a:xfrm>
            <a:off x="8948791" y="6293071"/>
            <a:ext cx="4533900" cy="1934844"/>
          </a:xfrm>
          <a:prstGeom prst="rect">
            <a:avLst/>
          </a:prstGeom>
          <a:noFill/>
          <a:ln>
            <a:noFill/>
          </a:ln>
        </p:spPr>
        <p:txBody>
          <a:bodyPr anchorCtr="0" anchor="t" bIns="0" lIns="0" spcFirstLastPara="1" rIns="0" wrap="square" tIns="0">
            <a:spAutoFit/>
          </a:bodyPr>
          <a:lstStyle/>
          <a:p>
            <a:pPr indent="-237492" lvl="1" marL="474985" marR="0" rtl="0" algn="l">
              <a:lnSpc>
                <a:spcPct val="140000"/>
              </a:lnSpc>
              <a:spcBef>
                <a:spcPts val="0"/>
              </a:spcBef>
              <a:spcAft>
                <a:spcPts val="0"/>
              </a:spcAft>
              <a:buClr>
                <a:srgbClr val="808080"/>
              </a:buClr>
              <a:buSzPts val="2200"/>
              <a:buFont typeface="Arial"/>
              <a:buChar char="•"/>
            </a:pPr>
            <a:r>
              <a:rPr b="0" i="0" lang="en-US" sz="2200" u="none" cap="none" strike="noStrike">
                <a:solidFill>
                  <a:srgbClr val="808080"/>
                </a:solidFill>
                <a:latin typeface="Arial"/>
                <a:ea typeface="Arial"/>
                <a:cs typeface="Arial"/>
                <a:sym typeface="Arial"/>
              </a:rPr>
              <a:t>Computer Skills Training - Phase 1</a:t>
            </a:r>
            <a:endParaRPr/>
          </a:p>
          <a:p>
            <a:pPr indent="-237492" lvl="1" marL="474985" marR="0" rtl="0" algn="l">
              <a:lnSpc>
                <a:spcPct val="140000"/>
              </a:lnSpc>
              <a:spcBef>
                <a:spcPts val="0"/>
              </a:spcBef>
              <a:spcAft>
                <a:spcPts val="0"/>
              </a:spcAft>
              <a:buClr>
                <a:srgbClr val="808080"/>
              </a:buClr>
              <a:buSzPts val="2200"/>
              <a:buFont typeface="Arial"/>
              <a:buChar char="•"/>
            </a:pPr>
            <a:r>
              <a:rPr b="0" i="0" lang="en-US" sz="2200" u="none" cap="none" strike="noStrike">
                <a:solidFill>
                  <a:srgbClr val="808080"/>
                </a:solidFill>
                <a:latin typeface="Arial"/>
                <a:ea typeface="Arial"/>
                <a:cs typeface="Arial"/>
                <a:sym typeface="Arial"/>
              </a:rPr>
              <a:t>Computer Skills Training Phase 2</a:t>
            </a:r>
            <a:endParaRPr/>
          </a:p>
          <a:p>
            <a:pPr indent="0" lvl="0" marL="0" marR="0" rtl="0" algn="l">
              <a:lnSpc>
                <a:spcPct val="140000"/>
              </a:lnSpc>
              <a:spcBef>
                <a:spcPts val="0"/>
              </a:spcBef>
              <a:spcAft>
                <a:spcPts val="0"/>
              </a:spcAft>
              <a:buNone/>
            </a:pPr>
            <a:r>
              <a:t/>
            </a:r>
            <a:endParaRPr b="0" i="0" sz="2200" u="none" cap="none" strike="noStrike">
              <a:solidFill>
                <a:srgbClr val="808080"/>
              </a:solidFill>
              <a:latin typeface="Arial"/>
              <a:ea typeface="Arial"/>
              <a:cs typeface="Arial"/>
              <a:sym typeface="Arial"/>
            </a:endParaRPr>
          </a:p>
        </p:txBody>
      </p:sp>
      <p:sp>
        <p:nvSpPr>
          <p:cNvPr id="182" name="Google Shape;182;p5"/>
          <p:cNvSpPr/>
          <p:nvPr/>
        </p:nvSpPr>
        <p:spPr>
          <a:xfrm rot="10800000">
            <a:off x="13917939" y="3608192"/>
            <a:ext cx="4032982" cy="6148760"/>
          </a:xfrm>
          <a:custGeom>
            <a:rect b="b" l="l" r="r" t="t"/>
            <a:pathLst>
              <a:path extrusionOk="0" h="5466286" w="3585346">
                <a:moveTo>
                  <a:pt x="3421516" y="0"/>
                </a:moveTo>
                <a:lnTo>
                  <a:pt x="0" y="0"/>
                </a:lnTo>
                <a:lnTo>
                  <a:pt x="0" y="5466286"/>
                </a:lnTo>
                <a:lnTo>
                  <a:pt x="76200" y="5466286"/>
                </a:lnTo>
                <a:lnTo>
                  <a:pt x="76200" y="76200"/>
                </a:lnTo>
                <a:lnTo>
                  <a:pt x="3585346" y="76200"/>
                </a:lnTo>
                <a:lnTo>
                  <a:pt x="3585346" y="0"/>
                </a:lnTo>
                <a:close/>
              </a:path>
            </a:pathLst>
          </a:custGeom>
          <a:solidFill>
            <a:srgbClr val="D8A21E"/>
          </a:solidFill>
          <a:ln>
            <a:noFill/>
          </a:ln>
        </p:spPr>
      </p:sp>
      <p:sp>
        <p:nvSpPr>
          <p:cNvPr id="183" name="Google Shape;183;p5"/>
          <p:cNvSpPr/>
          <p:nvPr/>
        </p:nvSpPr>
        <p:spPr>
          <a:xfrm>
            <a:off x="13640820" y="5185053"/>
            <a:ext cx="4282420" cy="8229600"/>
          </a:xfrm>
          <a:custGeom>
            <a:rect b="b" l="l" r="r" t="t"/>
            <a:pathLst>
              <a:path extrusionOk="0" h="8229600" w="4282420">
                <a:moveTo>
                  <a:pt x="0" y="0"/>
                </a:moveTo>
                <a:lnTo>
                  <a:pt x="4282420" y="0"/>
                </a:lnTo>
                <a:lnTo>
                  <a:pt x="4282420" y="8229600"/>
                </a:lnTo>
                <a:lnTo>
                  <a:pt x="0" y="8229600"/>
                </a:lnTo>
                <a:lnTo>
                  <a:pt x="0" y="0"/>
                </a:lnTo>
                <a:close/>
              </a:path>
            </a:pathLst>
          </a:custGeom>
          <a:blipFill rotWithShape="1">
            <a:blip r:embed="rId5">
              <a:alphaModFix/>
            </a:blip>
            <a:stretch>
              <a:fillRect b="0" l="0" r="0" t="0"/>
            </a:stretch>
          </a:blipFill>
          <a:ln>
            <a:noFill/>
          </a:ln>
        </p:spPr>
      </p:sp>
      <p:sp>
        <p:nvSpPr>
          <p:cNvPr id="184" name="Google Shape;184;p5"/>
          <p:cNvSpPr/>
          <p:nvPr/>
        </p:nvSpPr>
        <p:spPr>
          <a:xfrm rot="10800000">
            <a:off x="379572" y="7104029"/>
            <a:ext cx="3081093" cy="3047481"/>
          </a:xfrm>
          <a:custGeom>
            <a:rect b="b" l="l" r="r" t="t"/>
            <a:pathLst>
              <a:path extrusionOk="0" h="3047481" w="3081093">
                <a:moveTo>
                  <a:pt x="0" y="0"/>
                </a:moveTo>
                <a:lnTo>
                  <a:pt x="3081093" y="0"/>
                </a:lnTo>
                <a:lnTo>
                  <a:pt x="3081093" y="3047481"/>
                </a:lnTo>
                <a:lnTo>
                  <a:pt x="0" y="3047481"/>
                </a:lnTo>
                <a:lnTo>
                  <a:pt x="0" y="0"/>
                </a:lnTo>
                <a:close/>
              </a:path>
            </a:pathLst>
          </a:custGeom>
          <a:blipFill rotWithShape="1">
            <a:blip r:embed="rId6">
              <a:alphaModFix/>
            </a:blip>
            <a:stretch>
              <a:fillRect b="0" l="0" r="0" t="0"/>
            </a:stretch>
          </a:blipFill>
          <a:ln>
            <a:noFill/>
          </a:ln>
        </p:spPr>
      </p:sp>
      <p:sp>
        <p:nvSpPr>
          <p:cNvPr id="185" name="Google Shape;185;p5"/>
          <p:cNvSpPr txBox="1"/>
          <p:nvPr/>
        </p:nvSpPr>
        <p:spPr>
          <a:xfrm>
            <a:off x="1028700" y="1270433"/>
            <a:ext cx="15715134" cy="119378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7000" u="none" cap="none" strike="noStrike">
                <a:solidFill>
                  <a:srgbClr val="103F62"/>
                </a:solidFill>
                <a:latin typeface="Fredoka"/>
                <a:ea typeface="Fredoka"/>
                <a:cs typeface="Fredoka"/>
                <a:sym typeface="Fredoka"/>
              </a:rPr>
              <a:t>Accreditations and qualifications</a:t>
            </a:r>
            <a:endParaRPr/>
          </a:p>
        </p:txBody>
      </p:sp>
      <p:sp>
        <p:nvSpPr>
          <p:cNvPr id="186" name="Google Shape;186;p5"/>
          <p:cNvSpPr/>
          <p:nvPr/>
        </p:nvSpPr>
        <p:spPr>
          <a:xfrm>
            <a:off x="14842146" y="168641"/>
            <a:ext cx="3081093" cy="3047481"/>
          </a:xfrm>
          <a:custGeom>
            <a:rect b="b" l="l" r="r" t="t"/>
            <a:pathLst>
              <a:path extrusionOk="0" h="3047481" w="3081093">
                <a:moveTo>
                  <a:pt x="0" y="0"/>
                </a:moveTo>
                <a:lnTo>
                  <a:pt x="3081094" y="0"/>
                </a:lnTo>
                <a:lnTo>
                  <a:pt x="3081094" y="3047481"/>
                </a:lnTo>
                <a:lnTo>
                  <a:pt x="0" y="3047481"/>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5E0"/>
        </a:solidFill>
      </p:bgPr>
    </p:bg>
    <p:spTree>
      <p:nvGrpSpPr>
        <p:cNvPr id="190" name="Shape 190"/>
        <p:cNvGrpSpPr/>
        <p:nvPr/>
      </p:nvGrpSpPr>
      <p:grpSpPr>
        <a:xfrm>
          <a:off x="0" y="0"/>
          <a:ext cx="0" cy="0"/>
          <a:chOff x="0" y="0"/>
          <a:chExt cx="0" cy="0"/>
        </a:xfrm>
      </p:grpSpPr>
      <p:sp>
        <p:nvSpPr>
          <p:cNvPr id="191" name="Google Shape;191;p6"/>
          <p:cNvSpPr/>
          <p:nvPr/>
        </p:nvSpPr>
        <p:spPr>
          <a:xfrm>
            <a:off x="379572" y="398622"/>
            <a:ext cx="4210323" cy="6419138"/>
          </a:xfrm>
          <a:custGeom>
            <a:rect b="b" l="l" r="r" t="t"/>
            <a:pathLst>
              <a:path extrusionOk="0" h="5466286" w="3585346">
                <a:moveTo>
                  <a:pt x="3421516" y="0"/>
                </a:moveTo>
                <a:lnTo>
                  <a:pt x="0" y="0"/>
                </a:lnTo>
                <a:lnTo>
                  <a:pt x="0" y="5466286"/>
                </a:lnTo>
                <a:lnTo>
                  <a:pt x="76200" y="5466286"/>
                </a:lnTo>
                <a:lnTo>
                  <a:pt x="76200" y="76200"/>
                </a:lnTo>
                <a:lnTo>
                  <a:pt x="3585346" y="76200"/>
                </a:lnTo>
                <a:lnTo>
                  <a:pt x="3585346" y="0"/>
                </a:lnTo>
                <a:close/>
              </a:path>
            </a:pathLst>
          </a:custGeom>
          <a:solidFill>
            <a:srgbClr val="D8A21E"/>
          </a:solidFill>
          <a:ln>
            <a:noFill/>
          </a:ln>
        </p:spPr>
      </p:sp>
      <p:sp>
        <p:nvSpPr>
          <p:cNvPr id="192" name="Google Shape;192;p6"/>
          <p:cNvSpPr txBox="1"/>
          <p:nvPr/>
        </p:nvSpPr>
        <p:spPr>
          <a:xfrm>
            <a:off x="1307970" y="2476735"/>
            <a:ext cx="6372360" cy="517704"/>
          </a:xfrm>
          <a:prstGeom prst="rect">
            <a:avLst/>
          </a:prstGeom>
          <a:noFill/>
          <a:ln>
            <a:noFill/>
          </a:ln>
        </p:spPr>
        <p:txBody>
          <a:bodyPr anchorCtr="0" anchor="t" bIns="0" lIns="0" spcFirstLastPara="1" rIns="0" wrap="square" tIns="0">
            <a:spAutoFit/>
          </a:bodyPr>
          <a:lstStyle/>
          <a:p>
            <a:pPr indent="0" lvl="0" marL="0" marR="0" rtl="0" algn="l">
              <a:lnSpc>
                <a:spcPct val="140019"/>
              </a:lnSpc>
              <a:spcBef>
                <a:spcPts val="0"/>
              </a:spcBef>
              <a:spcAft>
                <a:spcPts val="0"/>
              </a:spcAft>
              <a:buNone/>
            </a:pPr>
            <a:r>
              <a:rPr b="0" i="0" lang="en-US" sz="3056" u="none" cap="none" strike="noStrike">
                <a:solidFill>
                  <a:srgbClr val="103F62"/>
                </a:solidFill>
                <a:latin typeface="Fredoka"/>
                <a:ea typeface="Fredoka"/>
                <a:cs typeface="Fredoka"/>
                <a:sym typeface="Fredoka"/>
              </a:rPr>
              <a:t>Supervisory Management Phase 1</a:t>
            </a:r>
            <a:endParaRPr/>
          </a:p>
        </p:txBody>
      </p:sp>
      <p:sp>
        <p:nvSpPr>
          <p:cNvPr id="193" name="Google Shape;193;p6"/>
          <p:cNvSpPr txBox="1"/>
          <p:nvPr/>
        </p:nvSpPr>
        <p:spPr>
          <a:xfrm>
            <a:off x="9218181" y="2400535"/>
            <a:ext cx="6975209" cy="56387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300" u="none" cap="none" strike="noStrike">
                <a:solidFill>
                  <a:srgbClr val="103F62"/>
                </a:solidFill>
                <a:latin typeface="Fredoka"/>
                <a:ea typeface="Fredoka"/>
                <a:cs typeface="Fredoka"/>
                <a:sym typeface="Fredoka"/>
              </a:rPr>
              <a:t>Supervisory Management Phase 2</a:t>
            </a:r>
            <a:endParaRPr/>
          </a:p>
        </p:txBody>
      </p:sp>
      <p:sp>
        <p:nvSpPr>
          <p:cNvPr id="194" name="Google Shape;194;p6"/>
          <p:cNvSpPr/>
          <p:nvPr/>
        </p:nvSpPr>
        <p:spPr>
          <a:xfrm rot="10800000">
            <a:off x="13917939" y="3608192"/>
            <a:ext cx="4032982" cy="6148760"/>
          </a:xfrm>
          <a:custGeom>
            <a:rect b="b" l="l" r="r" t="t"/>
            <a:pathLst>
              <a:path extrusionOk="0" h="5466286" w="3585346">
                <a:moveTo>
                  <a:pt x="3421516" y="0"/>
                </a:moveTo>
                <a:lnTo>
                  <a:pt x="0" y="0"/>
                </a:lnTo>
                <a:lnTo>
                  <a:pt x="0" y="5466286"/>
                </a:lnTo>
                <a:lnTo>
                  <a:pt x="76200" y="5466286"/>
                </a:lnTo>
                <a:lnTo>
                  <a:pt x="76200" y="76200"/>
                </a:lnTo>
                <a:lnTo>
                  <a:pt x="3585346" y="76200"/>
                </a:lnTo>
                <a:lnTo>
                  <a:pt x="3585346" y="0"/>
                </a:lnTo>
                <a:close/>
              </a:path>
            </a:pathLst>
          </a:custGeom>
          <a:solidFill>
            <a:srgbClr val="D8A21E"/>
          </a:solidFill>
          <a:ln>
            <a:noFill/>
          </a:ln>
        </p:spPr>
      </p:sp>
      <p:sp>
        <p:nvSpPr>
          <p:cNvPr id="195" name="Google Shape;195;p6"/>
          <p:cNvSpPr/>
          <p:nvPr/>
        </p:nvSpPr>
        <p:spPr>
          <a:xfrm>
            <a:off x="13640820" y="5185053"/>
            <a:ext cx="4282420" cy="8229600"/>
          </a:xfrm>
          <a:custGeom>
            <a:rect b="b" l="l" r="r" t="t"/>
            <a:pathLst>
              <a:path extrusionOk="0" h="8229600" w="4282420">
                <a:moveTo>
                  <a:pt x="0" y="0"/>
                </a:moveTo>
                <a:lnTo>
                  <a:pt x="4282420" y="0"/>
                </a:lnTo>
                <a:lnTo>
                  <a:pt x="4282420" y="8229600"/>
                </a:lnTo>
                <a:lnTo>
                  <a:pt x="0" y="8229600"/>
                </a:lnTo>
                <a:lnTo>
                  <a:pt x="0" y="0"/>
                </a:lnTo>
                <a:close/>
              </a:path>
            </a:pathLst>
          </a:custGeom>
          <a:blipFill rotWithShape="1">
            <a:blip r:embed="rId4">
              <a:alphaModFix/>
            </a:blip>
            <a:stretch>
              <a:fillRect b="0" l="0" r="0" t="0"/>
            </a:stretch>
          </a:blipFill>
          <a:ln>
            <a:noFill/>
          </a:ln>
        </p:spPr>
      </p:sp>
      <p:sp>
        <p:nvSpPr>
          <p:cNvPr id="196" name="Google Shape;196;p6"/>
          <p:cNvSpPr/>
          <p:nvPr/>
        </p:nvSpPr>
        <p:spPr>
          <a:xfrm rot="10800000">
            <a:off x="379572" y="7104029"/>
            <a:ext cx="3081093" cy="3047481"/>
          </a:xfrm>
          <a:custGeom>
            <a:rect b="b" l="l" r="r" t="t"/>
            <a:pathLst>
              <a:path extrusionOk="0" h="3047481" w="3081093">
                <a:moveTo>
                  <a:pt x="0" y="0"/>
                </a:moveTo>
                <a:lnTo>
                  <a:pt x="3081093" y="0"/>
                </a:lnTo>
                <a:lnTo>
                  <a:pt x="3081093" y="3047481"/>
                </a:lnTo>
                <a:lnTo>
                  <a:pt x="0" y="3047481"/>
                </a:lnTo>
                <a:lnTo>
                  <a:pt x="0" y="0"/>
                </a:lnTo>
                <a:close/>
              </a:path>
            </a:pathLst>
          </a:custGeom>
          <a:blipFill rotWithShape="1">
            <a:blip r:embed="rId5">
              <a:alphaModFix/>
            </a:blip>
            <a:stretch>
              <a:fillRect b="0" l="0" r="0" t="0"/>
            </a:stretch>
          </a:blipFill>
          <a:ln>
            <a:noFill/>
          </a:ln>
        </p:spPr>
      </p:sp>
      <p:sp>
        <p:nvSpPr>
          <p:cNvPr id="197" name="Google Shape;197;p6"/>
          <p:cNvSpPr/>
          <p:nvPr/>
        </p:nvSpPr>
        <p:spPr>
          <a:xfrm>
            <a:off x="14842146" y="168641"/>
            <a:ext cx="3081093" cy="3047481"/>
          </a:xfrm>
          <a:custGeom>
            <a:rect b="b" l="l" r="r" t="t"/>
            <a:pathLst>
              <a:path extrusionOk="0" h="3047481" w="3081093">
                <a:moveTo>
                  <a:pt x="0" y="0"/>
                </a:moveTo>
                <a:lnTo>
                  <a:pt x="3081094" y="0"/>
                </a:lnTo>
                <a:lnTo>
                  <a:pt x="3081094" y="3047481"/>
                </a:lnTo>
                <a:lnTo>
                  <a:pt x="0" y="3047481"/>
                </a:lnTo>
                <a:lnTo>
                  <a:pt x="0" y="0"/>
                </a:lnTo>
                <a:close/>
              </a:path>
            </a:pathLst>
          </a:custGeom>
          <a:blipFill rotWithShape="1">
            <a:blip r:embed="rId5">
              <a:alphaModFix/>
            </a:blip>
            <a:stretch>
              <a:fillRect b="0" l="0" r="0" t="0"/>
            </a:stretch>
          </a:blipFill>
          <a:ln>
            <a:noFill/>
          </a:ln>
        </p:spPr>
      </p:sp>
      <p:sp>
        <p:nvSpPr>
          <p:cNvPr id="198" name="Google Shape;198;p6"/>
          <p:cNvSpPr txBox="1"/>
          <p:nvPr/>
        </p:nvSpPr>
        <p:spPr>
          <a:xfrm>
            <a:off x="1307970" y="3013489"/>
            <a:ext cx="6563849" cy="771833"/>
          </a:xfrm>
          <a:prstGeom prst="rect">
            <a:avLst/>
          </a:prstGeom>
          <a:noFill/>
          <a:ln>
            <a:noFill/>
          </a:ln>
        </p:spPr>
        <p:txBody>
          <a:bodyPr anchorCtr="0" anchor="t" bIns="0" lIns="0" spcFirstLastPara="1" rIns="0" wrap="square" tIns="0">
            <a:spAutoFit/>
          </a:bodyPr>
          <a:lstStyle/>
          <a:p>
            <a:pPr indent="0" lvl="0" marL="0" marR="0" rtl="0" algn="l">
              <a:lnSpc>
                <a:spcPct val="140053"/>
              </a:lnSpc>
              <a:spcBef>
                <a:spcPts val="0"/>
              </a:spcBef>
              <a:spcAft>
                <a:spcPts val="0"/>
              </a:spcAft>
              <a:buNone/>
            </a:pPr>
            <a:r>
              <a:rPr b="1" i="0" lang="en-US" sz="2237" u="none" cap="none" strike="noStrike">
                <a:solidFill>
                  <a:srgbClr val="D8A21E"/>
                </a:solidFill>
                <a:latin typeface="Arial"/>
                <a:ea typeface="Arial"/>
                <a:cs typeface="Arial"/>
                <a:sym typeface="Arial"/>
              </a:rPr>
              <a:t>NQF Level 4</a:t>
            </a:r>
            <a:endParaRPr/>
          </a:p>
          <a:p>
            <a:pPr indent="0" lvl="0" marL="0" marR="0" rtl="0" algn="l">
              <a:lnSpc>
                <a:spcPct val="140053"/>
              </a:lnSpc>
              <a:spcBef>
                <a:spcPts val="0"/>
              </a:spcBef>
              <a:spcAft>
                <a:spcPts val="0"/>
              </a:spcAft>
              <a:buNone/>
            </a:pPr>
            <a:r>
              <a:t/>
            </a:r>
            <a:endParaRPr b="1" i="0" sz="2237" u="none" cap="none" strike="noStrike">
              <a:solidFill>
                <a:srgbClr val="D8A21E"/>
              </a:solidFill>
              <a:latin typeface="Arial"/>
              <a:ea typeface="Arial"/>
              <a:cs typeface="Arial"/>
              <a:sym typeface="Arial"/>
            </a:endParaRPr>
          </a:p>
        </p:txBody>
      </p:sp>
      <p:sp>
        <p:nvSpPr>
          <p:cNvPr id="199" name="Google Shape;199;p6"/>
          <p:cNvSpPr txBox="1"/>
          <p:nvPr/>
        </p:nvSpPr>
        <p:spPr>
          <a:xfrm>
            <a:off x="9218181" y="3050139"/>
            <a:ext cx="6563849" cy="771833"/>
          </a:xfrm>
          <a:prstGeom prst="rect">
            <a:avLst/>
          </a:prstGeom>
          <a:noFill/>
          <a:ln>
            <a:noFill/>
          </a:ln>
        </p:spPr>
        <p:txBody>
          <a:bodyPr anchorCtr="0" anchor="t" bIns="0" lIns="0" spcFirstLastPara="1" rIns="0" wrap="square" tIns="0">
            <a:spAutoFit/>
          </a:bodyPr>
          <a:lstStyle/>
          <a:p>
            <a:pPr indent="0" lvl="0" marL="0" marR="0" rtl="0" algn="l">
              <a:lnSpc>
                <a:spcPct val="140053"/>
              </a:lnSpc>
              <a:spcBef>
                <a:spcPts val="0"/>
              </a:spcBef>
              <a:spcAft>
                <a:spcPts val="0"/>
              </a:spcAft>
              <a:buNone/>
            </a:pPr>
            <a:r>
              <a:rPr b="1" i="0" lang="en-US" sz="2237" u="none" cap="none" strike="noStrike">
                <a:solidFill>
                  <a:srgbClr val="D8A21E"/>
                </a:solidFill>
                <a:latin typeface="Arial"/>
                <a:ea typeface="Arial"/>
                <a:cs typeface="Arial"/>
                <a:sym typeface="Arial"/>
              </a:rPr>
              <a:t>NQF Level 4</a:t>
            </a:r>
            <a:endParaRPr/>
          </a:p>
          <a:p>
            <a:pPr indent="0" lvl="0" marL="0" marR="0" rtl="0" algn="l">
              <a:lnSpc>
                <a:spcPct val="140053"/>
              </a:lnSpc>
              <a:spcBef>
                <a:spcPts val="0"/>
              </a:spcBef>
              <a:spcAft>
                <a:spcPts val="0"/>
              </a:spcAft>
              <a:buNone/>
            </a:pPr>
            <a:r>
              <a:t/>
            </a:r>
            <a:endParaRPr b="1" i="0" sz="2237" u="none" cap="none" strike="noStrike">
              <a:solidFill>
                <a:srgbClr val="D8A21E"/>
              </a:solidFill>
              <a:latin typeface="Arial"/>
              <a:ea typeface="Arial"/>
              <a:cs typeface="Arial"/>
              <a:sym typeface="Arial"/>
            </a:endParaRPr>
          </a:p>
        </p:txBody>
      </p:sp>
      <p:graphicFrame>
        <p:nvGraphicFramePr>
          <p:cNvPr id="200" name="Google Shape;200;p6"/>
          <p:cNvGraphicFramePr/>
          <p:nvPr/>
        </p:nvGraphicFramePr>
        <p:xfrm>
          <a:off x="1573546" y="4131426"/>
          <a:ext cx="7743825" cy="2514600"/>
        </p:xfrm>
        <a:graphic>
          <a:graphicData uri="http://schemas.openxmlformats.org/presentationml/2006/ole">
            <mc:AlternateContent>
              <mc:Choice Requires="v">
                <p:oleObj r:id="rId6" imgH="2514600" imgW="7743825" progId="Excel.Sheet.12" spid="_x0000_s1">
                  <p:embed/>
                </p:oleObj>
              </mc:Choice>
              <mc:Fallback>
                <p:oleObj r:id="rId7" imgH="2514600" imgW="7743825" progId="Excel.Sheet.12">
                  <p:embed/>
                  <p:pic>
                    <p:nvPicPr>
                      <p:cNvPr id="200" name="Google Shape;200;p6"/>
                      <p:cNvPicPr preferRelativeResize="0"/>
                      <p:nvPr/>
                    </p:nvPicPr>
                    <p:blipFill rotWithShape="1">
                      <a:blip r:embed="rId8">
                        <a:alphaModFix/>
                      </a:blip>
                      <a:srcRect b="0" l="0" r="0" t="0"/>
                      <a:stretch/>
                    </p:blipFill>
                    <p:spPr>
                      <a:xfrm>
                        <a:off x="1573546" y="4131426"/>
                        <a:ext cx="7743825" cy="2514600"/>
                      </a:xfrm>
                      <a:prstGeom prst="rect">
                        <a:avLst/>
                      </a:prstGeom>
                      <a:noFill/>
                      <a:ln>
                        <a:noFill/>
                      </a:ln>
                    </p:spPr>
                  </p:pic>
                </p:oleObj>
              </mc:Fallback>
            </mc:AlternateContent>
          </a:graphicData>
        </a:graphic>
      </p:graphicFrame>
      <p:graphicFrame>
        <p:nvGraphicFramePr>
          <p:cNvPr id="201" name="Google Shape;201;p6"/>
          <p:cNvGraphicFramePr/>
          <p:nvPr/>
        </p:nvGraphicFramePr>
        <p:xfrm>
          <a:off x="8475283" y="3821972"/>
          <a:ext cx="9020175" cy="5038725"/>
        </p:xfrm>
        <a:graphic>
          <a:graphicData uri="http://schemas.openxmlformats.org/presentationml/2006/ole">
            <mc:AlternateContent>
              <mc:Choice Requires="v">
                <p:oleObj r:id="rId9" imgH="5038725" imgW="9020175" progId="Excel.Sheet.12" spid="_x0000_s2">
                  <p:embed/>
                </p:oleObj>
              </mc:Choice>
              <mc:Fallback>
                <p:oleObj r:id="rId10" imgH="5038725" imgW="9020175" progId="Excel.Sheet.12">
                  <p:embed/>
                  <p:pic>
                    <p:nvPicPr>
                      <p:cNvPr id="201" name="Google Shape;201;p6"/>
                      <p:cNvPicPr preferRelativeResize="0"/>
                      <p:nvPr/>
                    </p:nvPicPr>
                    <p:blipFill rotWithShape="1">
                      <a:blip r:embed="rId11">
                        <a:alphaModFix/>
                      </a:blip>
                      <a:srcRect b="0" l="0" r="0" t="0"/>
                      <a:stretch/>
                    </p:blipFill>
                    <p:spPr>
                      <a:xfrm>
                        <a:off x="8475283" y="3821972"/>
                        <a:ext cx="9020175" cy="5038725"/>
                      </a:xfrm>
                      <a:prstGeom prst="rect">
                        <a:avLst/>
                      </a:prstGeom>
                      <a:noFill/>
                      <a:ln>
                        <a:noFill/>
                      </a:ln>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5E0"/>
        </a:solidFill>
      </p:bgPr>
    </p:bg>
    <p:spTree>
      <p:nvGrpSpPr>
        <p:cNvPr id="205" name="Shape 205"/>
        <p:cNvGrpSpPr/>
        <p:nvPr/>
      </p:nvGrpSpPr>
      <p:grpSpPr>
        <a:xfrm>
          <a:off x="0" y="0"/>
          <a:ext cx="0" cy="0"/>
          <a:chOff x="0" y="0"/>
          <a:chExt cx="0" cy="0"/>
        </a:xfrm>
      </p:grpSpPr>
      <p:sp>
        <p:nvSpPr>
          <p:cNvPr id="206" name="Google Shape;206;p7"/>
          <p:cNvSpPr/>
          <p:nvPr/>
        </p:nvSpPr>
        <p:spPr>
          <a:xfrm>
            <a:off x="379572" y="398622"/>
            <a:ext cx="4210323" cy="6419138"/>
          </a:xfrm>
          <a:custGeom>
            <a:rect b="b" l="l" r="r" t="t"/>
            <a:pathLst>
              <a:path extrusionOk="0" h="5466286" w="3585346">
                <a:moveTo>
                  <a:pt x="3421516" y="0"/>
                </a:moveTo>
                <a:lnTo>
                  <a:pt x="0" y="0"/>
                </a:lnTo>
                <a:lnTo>
                  <a:pt x="0" y="5466286"/>
                </a:lnTo>
                <a:lnTo>
                  <a:pt x="76200" y="5466286"/>
                </a:lnTo>
                <a:lnTo>
                  <a:pt x="76200" y="76200"/>
                </a:lnTo>
                <a:lnTo>
                  <a:pt x="3585346" y="76200"/>
                </a:lnTo>
                <a:lnTo>
                  <a:pt x="3585346" y="0"/>
                </a:lnTo>
                <a:close/>
              </a:path>
            </a:pathLst>
          </a:custGeom>
          <a:solidFill>
            <a:srgbClr val="D8A21E"/>
          </a:solidFill>
          <a:ln>
            <a:noFill/>
          </a:ln>
        </p:spPr>
      </p:sp>
      <p:sp>
        <p:nvSpPr>
          <p:cNvPr id="207" name="Google Shape;207;p7"/>
          <p:cNvSpPr txBox="1"/>
          <p:nvPr/>
        </p:nvSpPr>
        <p:spPr>
          <a:xfrm>
            <a:off x="1307970" y="2476735"/>
            <a:ext cx="6372360" cy="517704"/>
          </a:xfrm>
          <a:prstGeom prst="rect">
            <a:avLst/>
          </a:prstGeom>
          <a:noFill/>
          <a:ln>
            <a:noFill/>
          </a:ln>
        </p:spPr>
        <p:txBody>
          <a:bodyPr anchorCtr="0" anchor="t" bIns="0" lIns="0" spcFirstLastPara="1" rIns="0" wrap="square" tIns="0">
            <a:spAutoFit/>
          </a:bodyPr>
          <a:lstStyle/>
          <a:p>
            <a:pPr indent="0" lvl="0" marL="0" marR="0" rtl="0" algn="l">
              <a:lnSpc>
                <a:spcPct val="140019"/>
              </a:lnSpc>
              <a:spcBef>
                <a:spcPts val="0"/>
              </a:spcBef>
              <a:spcAft>
                <a:spcPts val="0"/>
              </a:spcAft>
              <a:buNone/>
            </a:pPr>
            <a:r>
              <a:rPr b="0" i="0" lang="en-US" sz="3056" u="none" cap="none" strike="noStrike">
                <a:solidFill>
                  <a:srgbClr val="103F62"/>
                </a:solidFill>
                <a:latin typeface="Fredoka"/>
                <a:ea typeface="Fredoka"/>
                <a:cs typeface="Fredoka"/>
                <a:sym typeface="Fredoka"/>
              </a:rPr>
              <a:t>CAT Skills Phase 1</a:t>
            </a:r>
            <a:endParaRPr/>
          </a:p>
        </p:txBody>
      </p:sp>
      <p:sp>
        <p:nvSpPr>
          <p:cNvPr id="208" name="Google Shape;208;p7"/>
          <p:cNvSpPr txBox="1"/>
          <p:nvPr/>
        </p:nvSpPr>
        <p:spPr>
          <a:xfrm>
            <a:off x="9218181" y="2400535"/>
            <a:ext cx="6975209" cy="563879"/>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3300" u="none" cap="none" strike="noStrike">
                <a:solidFill>
                  <a:srgbClr val="103F62"/>
                </a:solidFill>
                <a:latin typeface="Fredoka"/>
                <a:ea typeface="Fredoka"/>
                <a:cs typeface="Fredoka"/>
                <a:sym typeface="Fredoka"/>
              </a:rPr>
              <a:t>CAT Skills Phase 2</a:t>
            </a:r>
            <a:endParaRPr/>
          </a:p>
        </p:txBody>
      </p:sp>
      <p:sp>
        <p:nvSpPr>
          <p:cNvPr id="209" name="Google Shape;209;p7"/>
          <p:cNvSpPr/>
          <p:nvPr/>
        </p:nvSpPr>
        <p:spPr>
          <a:xfrm rot="10800000">
            <a:off x="13917939" y="3608192"/>
            <a:ext cx="4032982" cy="6148760"/>
          </a:xfrm>
          <a:custGeom>
            <a:rect b="b" l="l" r="r" t="t"/>
            <a:pathLst>
              <a:path extrusionOk="0" h="5466286" w="3585346">
                <a:moveTo>
                  <a:pt x="3421516" y="0"/>
                </a:moveTo>
                <a:lnTo>
                  <a:pt x="0" y="0"/>
                </a:lnTo>
                <a:lnTo>
                  <a:pt x="0" y="5466286"/>
                </a:lnTo>
                <a:lnTo>
                  <a:pt x="76200" y="5466286"/>
                </a:lnTo>
                <a:lnTo>
                  <a:pt x="76200" y="76200"/>
                </a:lnTo>
                <a:lnTo>
                  <a:pt x="3585346" y="76200"/>
                </a:lnTo>
                <a:lnTo>
                  <a:pt x="3585346" y="0"/>
                </a:lnTo>
                <a:close/>
              </a:path>
            </a:pathLst>
          </a:custGeom>
          <a:solidFill>
            <a:srgbClr val="D8A21E"/>
          </a:solidFill>
          <a:ln>
            <a:noFill/>
          </a:ln>
        </p:spPr>
      </p:sp>
      <p:sp>
        <p:nvSpPr>
          <p:cNvPr id="210" name="Google Shape;210;p7"/>
          <p:cNvSpPr/>
          <p:nvPr/>
        </p:nvSpPr>
        <p:spPr>
          <a:xfrm>
            <a:off x="13640820" y="5185053"/>
            <a:ext cx="4282420" cy="8229600"/>
          </a:xfrm>
          <a:custGeom>
            <a:rect b="b" l="l" r="r" t="t"/>
            <a:pathLst>
              <a:path extrusionOk="0" h="8229600" w="4282420">
                <a:moveTo>
                  <a:pt x="0" y="0"/>
                </a:moveTo>
                <a:lnTo>
                  <a:pt x="4282420" y="0"/>
                </a:lnTo>
                <a:lnTo>
                  <a:pt x="4282420" y="8229600"/>
                </a:lnTo>
                <a:lnTo>
                  <a:pt x="0" y="8229600"/>
                </a:lnTo>
                <a:lnTo>
                  <a:pt x="0" y="0"/>
                </a:lnTo>
                <a:close/>
              </a:path>
            </a:pathLst>
          </a:custGeom>
          <a:blipFill rotWithShape="1">
            <a:blip r:embed="rId4">
              <a:alphaModFix/>
            </a:blip>
            <a:stretch>
              <a:fillRect b="0" l="0" r="0" t="0"/>
            </a:stretch>
          </a:blipFill>
          <a:ln>
            <a:noFill/>
          </a:ln>
        </p:spPr>
      </p:sp>
      <p:sp>
        <p:nvSpPr>
          <p:cNvPr id="211" name="Google Shape;211;p7"/>
          <p:cNvSpPr/>
          <p:nvPr/>
        </p:nvSpPr>
        <p:spPr>
          <a:xfrm rot="10800000">
            <a:off x="379572" y="7104029"/>
            <a:ext cx="3081093" cy="3047481"/>
          </a:xfrm>
          <a:custGeom>
            <a:rect b="b" l="l" r="r" t="t"/>
            <a:pathLst>
              <a:path extrusionOk="0" h="3047481" w="3081093">
                <a:moveTo>
                  <a:pt x="0" y="0"/>
                </a:moveTo>
                <a:lnTo>
                  <a:pt x="3081093" y="0"/>
                </a:lnTo>
                <a:lnTo>
                  <a:pt x="3081093" y="3047481"/>
                </a:lnTo>
                <a:lnTo>
                  <a:pt x="0" y="3047481"/>
                </a:lnTo>
                <a:lnTo>
                  <a:pt x="0" y="0"/>
                </a:lnTo>
                <a:close/>
              </a:path>
            </a:pathLst>
          </a:custGeom>
          <a:blipFill rotWithShape="1">
            <a:blip r:embed="rId5">
              <a:alphaModFix/>
            </a:blip>
            <a:stretch>
              <a:fillRect b="0" l="0" r="0" t="0"/>
            </a:stretch>
          </a:blipFill>
          <a:ln>
            <a:noFill/>
          </a:ln>
        </p:spPr>
      </p:sp>
      <p:sp>
        <p:nvSpPr>
          <p:cNvPr id="212" name="Google Shape;212;p7"/>
          <p:cNvSpPr/>
          <p:nvPr/>
        </p:nvSpPr>
        <p:spPr>
          <a:xfrm>
            <a:off x="14842146" y="168641"/>
            <a:ext cx="3081093" cy="3047481"/>
          </a:xfrm>
          <a:custGeom>
            <a:rect b="b" l="l" r="r" t="t"/>
            <a:pathLst>
              <a:path extrusionOk="0" h="3047481" w="3081093">
                <a:moveTo>
                  <a:pt x="0" y="0"/>
                </a:moveTo>
                <a:lnTo>
                  <a:pt x="3081094" y="0"/>
                </a:lnTo>
                <a:lnTo>
                  <a:pt x="3081094" y="3047481"/>
                </a:lnTo>
                <a:lnTo>
                  <a:pt x="0" y="3047481"/>
                </a:lnTo>
                <a:lnTo>
                  <a:pt x="0" y="0"/>
                </a:lnTo>
                <a:close/>
              </a:path>
            </a:pathLst>
          </a:custGeom>
          <a:blipFill rotWithShape="1">
            <a:blip r:embed="rId5">
              <a:alphaModFix/>
            </a:blip>
            <a:stretch>
              <a:fillRect b="0" l="0" r="0" t="0"/>
            </a:stretch>
          </a:blipFill>
          <a:ln>
            <a:noFill/>
          </a:ln>
        </p:spPr>
      </p:sp>
      <p:sp>
        <p:nvSpPr>
          <p:cNvPr id="213" name="Google Shape;213;p7"/>
          <p:cNvSpPr txBox="1"/>
          <p:nvPr/>
        </p:nvSpPr>
        <p:spPr>
          <a:xfrm>
            <a:off x="1307970" y="3013489"/>
            <a:ext cx="6563849" cy="771833"/>
          </a:xfrm>
          <a:prstGeom prst="rect">
            <a:avLst/>
          </a:prstGeom>
          <a:noFill/>
          <a:ln>
            <a:noFill/>
          </a:ln>
        </p:spPr>
        <p:txBody>
          <a:bodyPr anchorCtr="0" anchor="t" bIns="0" lIns="0" spcFirstLastPara="1" rIns="0" wrap="square" tIns="0">
            <a:spAutoFit/>
          </a:bodyPr>
          <a:lstStyle/>
          <a:p>
            <a:pPr indent="0" lvl="0" marL="0" marR="0" rtl="0" algn="l">
              <a:lnSpc>
                <a:spcPct val="140053"/>
              </a:lnSpc>
              <a:spcBef>
                <a:spcPts val="0"/>
              </a:spcBef>
              <a:spcAft>
                <a:spcPts val="0"/>
              </a:spcAft>
              <a:buNone/>
            </a:pPr>
            <a:r>
              <a:rPr b="1" i="0" lang="en-US" sz="2237" u="none" cap="none" strike="noStrike">
                <a:solidFill>
                  <a:srgbClr val="D8A21E"/>
                </a:solidFill>
                <a:latin typeface="Arial"/>
                <a:ea typeface="Arial"/>
                <a:cs typeface="Arial"/>
                <a:sym typeface="Arial"/>
              </a:rPr>
              <a:t>NQF Level 4</a:t>
            </a:r>
            <a:endParaRPr/>
          </a:p>
          <a:p>
            <a:pPr indent="0" lvl="0" marL="0" marR="0" rtl="0" algn="l">
              <a:lnSpc>
                <a:spcPct val="140053"/>
              </a:lnSpc>
              <a:spcBef>
                <a:spcPts val="0"/>
              </a:spcBef>
              <a:spcAft>
                <a:spcPts val="0"/>
              </a:spcAft>
              <a:buNone/>
            </a:pPr>
            <a:r>
              <a:t/>
            </a:r>
            <a:endParaRPr b="1" i="0" sz="2237" u="none" cap="none" strike="noStrike">
              <a:solidFill>
                <a:srgbClr val="D8A21E"/>
              </a:solidFill>
              <a:latin typeface="Arial"/>
              <a:ea typeface="Arial"/>
              <a:cs typeface="Arial"/>
              <a:sym typeface="Arial"/>
            </a:endParaRPr>
          </a:p>
        </p:txBody>
      </p:sp>
      <p:sp>
        <p:nvSpPr>
          <p:cNvPr id="214" name="Google Shape;214;p7"/>
          <p:cNvSpPr txBox="1"/>
          <p:nvPr/>
        </p:nvSpPr>
        <p:spPr>
          <a:xfrm>
            <a:off x="9218181" y="3050139"/>
            <a:ext cx="6563849" cy="771833"/>
          </a:xfrm>
          <a:prstGeom prst="rect">
            <a:avLst/>
          </a:prstGeom>
          <a:noFill/>
          <a:ln>
            <a:noFill/>
          </a:ln>
        </p:spPr>
        <p:txBody>
          <a:bodyPr anchorCtr="0" anchor="t" bIns="0" lIns="0" spcFirstLastPara="1" rIns="0" wrap="square" tIns="0">
            <a:spAutoFit/>
          </a:bodyPr>
          <a:lstStyle/>
          <a:p>
            <a:pPr indent="0" lvl="0" marL="0" marR="0" rtl="0" algn="l">
              <a:lnSpc>
                <a:spcPct val="140053"/>
              </a:lnSpc>
              <a:spcBef>
                <a:spcPts val="0"/>
              </a:spcBef>
              <a:spcAft>
                <a:spcPts val="0"/>
              </a:spcAft>
              <a:buNone/>
            </a:pPr>
            <a:r>
              <a:rPr b="1" i="0" lang="en-US" sz="2237" u="none" cap="none" strike="noStrike">
                <a:solidFill>
                  <a:srgbClr val="D8A21E"/>
                </a:solidFill>
                <a:latin typeface="Arial"/>
                <a:ea typeface="Arial"/>
                <a:cs typeface="Arial"/>
                <a:sym typeface="Arial"/>
              </a:rPr>
              <a:t>NQF Level 4</a:t>
            </a:r>
            <a:endParaRPr/>
          </a:p>
          <a:p>
            <a:pPr indent="0" lvl="0" marL="0" marR="0" rtl="0" algn="l">
              <a:lnSpc>
                <a:spcPct val="140053"/>
              </a:lnSpc>
              <a:spcBef>
                <a:spcPts val="0"/>
              </a:spcBef>
              <a:spcAft>
                <a:spcPts val="0"/>
              </a:spcAft>
              <a:buNone/>
            </a:pPr>
            <a:r>
              <a:t/>
            </a:r>
            <a:endParaRPr b="1" i="0" sz="2237" u="none" cap="none" strike="noStrike">
              <a:solidFill>
                <a:srgbClr val="D8A21E"/>
              </a:solidFill>
              <a:latin typeface="Arial"/>
              <a:ea typeface="Arial"/>
              <a:cs typeface="Arial"/>
              <a:sym typeface="Arial"/>
            </a:endParaRPr>
          </a:p>
        </p:txBody>
      </p:sp>
      <p:graphicFrame>
        <p:nvGraphicFramePr>
          <p:cNvPr id="215" name="Google Shape;215;p7"/>
          <p:cNvGraphicFramePr/>
          <p:nvPr/>
        </p:nvGraphicFramePr>
        <p:xfrm>
          <a:off x="1573546" y="4131426"/>
          <a:ext cx="7743825" cy="2514600"/>
        </p:xfrm>
        <a:graphic>
          <a:graphicData uri="http://schemas.openxmlformats.org/presentationml/2006/ole">
            <mc:AlternateContent>
              <mc:Choice Requires="v">
                <p:oleObj r:id="rId6" imgH="2514600" imgW="7743825" progId="Excel.Sheet.12" spid="_x0000_s1">
                  <p:embed/>
                </p:oleObj>
              </mc:Choice>
              <mc:Fallback>
                <p:oleObj r:id="rId7" imgH="2514600" imgW="7743825" progId="Excel.Sheet.12">
                  <p:embed/>
                  <p:pic>
                    <p:nvPicPr>
                      <p:cNvPr id="215" name="Google Shape;215;p7"/>
                      <p:cNvPicPr preferRelativeResize="0"/>
                      <p:nvPr/>
                    </p:nvPicPr>
                    <p:blipFill rotWithShape="1">
                      <a:blip r:embed="rId8">
                        <a:alphaModFix/>
                      </a:blip>
                      <a:srcRect b="0" l="0" r="0" t="0"/>
                      <a:stretch/>
                    </p:blipFill>
                    <p:spPr>
                      <a:xfrm>
                        <a:off x="1573546" y="4131426"/>
                        <a:ext cx="7743825" cy="2514600"/>
                      </a:xfrm>
                      <a:prstGeom prst="rect">
                        <a:avLst/>
                      </a:prstGeom>
                      <a:noFill/>
                      <a:ln>
                        <a:noFill/>
                      </a:ln>
                    </p:spPr>
                  </p:pic>
                </p:oleObj>
              </mc:Fallback>
            </mc:AlternateContent>
          </a:graphicData>
        </a:graphic>
      </p:graphicFrame>
      <p:graphicFrame>
        <p:nvGraphicFramePr>
          <p:cNvPr id="216" name="Google Shape;216;p7"/>
          <p:cNvGraphicFramePr/>
          <p:nvPr/>
        </p:nvGraphicFramePr>
        <p:xfrm>
          <a:off x="8475283" y="3821972"/>
          <a:ext cx="9020175" cy="5038725"/>
        </p:xfrm>
        <a:graphic>
          <a:graphicData uri="http://schemas.openxmlformats.org/presentationml/2006/ole">
            <mc:AlternateContent>
              <mc:Choice Requires="v">
                <p:oleObj r:id="rId9" imgH="5038725" imgW="9020175" progId="Excel.Sheet.12" spid="_x0000_s2">
                  <p:embed/>
                </p:oleObj>
              </mc:Choice>
              <mc:Fallback>
                <p:oleObj r:id="rId10" imgH="5038725" imgW="9020175" progId="Excel.Sheet.12">
                  <p:embed/>
                  <p:pic>
                    <p:nvPicPr>
                      <p:cNvPr id="216" name="Google Shape;216;p7"/>
                      <p:cNvPicPr preferRelativeResize="0"/>
                      <p:nvPr/>
                    </p:nvPicPr>
                    <p:blipFill rotWithShape="1">
                      <a:blip r:embed="rId11">
                        <a:alphaModFix/>
                      </a:blip>
                      <a:srcRect b="0" l="0" r="0" t="0"/>
                      <a:stretch/>
                    </p:blipFill>
                    <p:spPr>
                      <a:xfrm>
                        <a:off x="8475283" y="3821972"/>
                        <a:ext cx="9020175" cy="5038725"/>
                      </a:xfrm>
                      <a:prstGeom prst="rect">
                        <a:avLst/>
                      </a:prstGeom>
                      <a:noFill/>
                      <a:ln>
                        <a:noFill/>
                      </a:ln>
                    </p:spPr>
                  </p:pic>
                </p:oleObj>
              </mc:Fallback>
            </mc:AlternateContent>
          </a:graphicData>
        </a:graphic>
      </p:graphicFrame>
      <p:sp>
        <p:nvSpPr>
          <p:cNvPr id="217" name="Google Shape;217;p7"/>
          <p:cNvSpPr/>
          <p:nvPr/>
        </p:nvSpPr>
        <p:spPr>
          <a:xfrm>
            <a:off x="1223085" y="637265"/>
            <a:ext cx="6542130" cy="1553720"/>
          </a:xfrm>
          <a:custGeom>
            <a:rect b="b" l="l" r="r" t="t"/>
            <a:pathLst>
              <a:path extrusionOk="0" h="1553720" w="6542130">
                <a:moveTo>
                  <a:pt x="0" y="0"/>
                </a:moveTo>
                <a:lnTo>
                  <a:pt x="6542130" y="0"/>
                </a:lnTo>
                <a:lnTo>
                  <a:pt x="6542130" y="1553720"/>
                </a:lnTo>
                <a:lnTo>
                  <a:pt x="0" y="1553720"/>
                </a:lnTo>
                <a:lnTo>
                  <a:pt x="0" y="0"/>
                </a:lnTo>
                <a:close/>
              </a:path>
            </a:pathLst>
          </a:custGeom>
          <a:blipFill rotWithShape="1">
            <a:blip r:embed="rId12">
              <a:alphaModFix/>
            </a:blip>
            <a:stretch>
              <a:fillRect b="0" l="0" r="-4064"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5E0"/>
        </a:solidFill>
      </p:bgPr>
    </p:bg>
    <p:spTree>
      <p:nvGrpSpPr>
        <p:cNvPr id="221" name="Shape 221"/>
        <p:cNvGrpSpPr/>
        <p:nvPr/>
      </p:nvGrpSpPr>
      <p:grpSpPr>
        <a:xfrm>
          <a:off x="0" y="0"/>
          <a:ext cx="0" cy="0"/>
          <a:chOff x="0" y="0"/>
          <a:chExt cx="0" cy="0"/>
        </a:xfrm>
      </p:grpSpPr>
      <p:grpSp>
        <p:nvGrpSpPr>
          <p:cNvPr id="222" name="Google Shape;222;p8"/>
          <p:cNvGrpSpPr/>
          <p:nvPr/>
        </p:nvGrpSpPr>
        <p:grpSpPr>
          <a:xfrm>
            <a:off x="379572" y="398622"/>
            <a:ext cx="4210323" cy="9752890"/>
            <a:chOff x="0" y="0"/>
            <a:chExt cx="5613764" cy="13003852"/>
          </a:xfrm>
        </p:grpSpPr>
        <p:sp>
          <p:nvSpPr>
            <p:cNvPr id="223" name="Google Shape;223;p8"/>
            <p:cNvSpPr/>
            <p:nvPr/>
          </p:nvSpPr>
          <p:spPr>
            <a:xfrm>
              <a:off x="0" y="0"/>
              <a:ext cx="5613764" cy="8558849"/>
            </a:xfrm>
            <a:custGeom>
              <a:rect b="b" l="l" r="r" t="t"/>
              <a:pathLst>
                <a:path extrusionOk="0" h="5466286" w="3585346">
                  <a:moveTo>
                    <a:pt x="3421516" y="0"/>
                  </a:moveTo>
                  <a:lnTo>
                    <a:pt x="0" y="0"/>
                  </a:lnTo>
                  <a:lnTo>
                    <a:pt x="0" y="5466286"/>
                  </a:lnTo>
                  <a:lnTo>
                    <a:pt x="76200" y="5466286"/>
                  </a:lnTo>
                  <a:lnTo>
                    <a:pt x="76200" y="76200"/>
                  </a:lnTo>
                  <a:lnTo>
                    <a:pt x="3585346" y="76200"/>
                  </a:lnTo>
                  <a:lnTo>
                    <a:pt x="3585346" y="0"/>
                  </a:lnTo>
                  <a:close/>
                </a:path>
              </a:pathLst>
            </a:custGeom>
            <a:solidFill>
              <a:srgbClr val="D8A21E"/>
            </a:solidFill>
            <a:ln>
              <a:noFill/>
            </a:ln>
          </p:spPr>
        </p:sp>
        <p:sp>
          <p:nvSpPr>
            <p:cNvPr id="224" name="Google Shape;224;p8"/>
            <p:cNvSpPr/>
            <p:nvPr/>
          </p:nvSpPr>
          <p:spPr>
            <a:xfrm rot="10800000">
              <a:off x="0" y="8940543"/>
              <a:ext cx="4108125" cy="4063309"/>
            </a:xfrm>
            <a:custGeom>
              <a:rect b="b" l="l" r="r" t="t"/>
              <a:pathLst>
                <a:path extrusionOk="0" h="4063309" w="4108125">
                  <a:moveTo>
                    <a:pt x="0" y="0"/>
                  </a:moveTo>
                  <a:lnTo>
                    <a:pt x="4108125" y="0"/>
                  </a:lnTo>
                  <a:lnTo>
                    <a:pt x="4108125" y="4063308"/>
                  </a:lnTo>
                  <a:lnTo>
                    <a:pt x="0" y="4063308"/>
                  </a:lnTo>
                  <a:lnTo>
                    <a:pt x="0" y="0"/>
                  </a:lnTo>
                  <a:close/>
                </a:path>
              </a:pathLst>
            </a:custGeom>
            <a:blipFill rotWithShape="1">
              <a:blip r:embed="rId3">
                <a:alphaModFix/>
              </a:blip>
              <a:stretch>
                <a:fillRect b="0" l="0" r="0" t="0"/>
              </a:stretch>
            </a:blipFill>
            <a:ln>
              <a:noFill/>
            </a:ln>
          </p:spPr>
        </p:sp>
      </p:grpSp>
      <p:sp>
        <p:nvSpPr>
          <p:cNvPr id="225" name="Google Shape;225;p8"/>
          <p:cNvSpPr/>
          <p:nvPr/>
        </p:nvSpPr>
        <p:spPr>
          <a:xfrm rot="10800000">
            <a:off x="13860506" y="3608192"/>
            <a:ext cx="3959789" cy="6037168"/>
          </a:xfrm>
          <a:custGeom>
            <a:rect b="b" l="l" r="r" t="t"/>
            <a:pathLst>
              <a:path extrusionOk="0" h="5466286" w="3585346">
                <a:moveTo>
                  <a:pt x="3421516" y="0"/>
                </a:moveTo>
                <a:lnTo>
                  <a:pt x="0" y="0"/>
                </a:lnTo>
                <a:lnTo>
                  <a:pt x="0" y="5466286"/>
                </a:lnTo>
                <a:lnTo>
                  <a:pt x="76200" y="5466286"/>
                </a:lnTo>
                <a:lnTo>
                  <a:pt x="76200" y="76200"/>
                </a:lnTo>
                <a:lnTo>
                  <a:pt x="3585346" y="76200"/>
                </a:lnTo>
                <a:lnTo>
                  <a:pt x="3585346" y="0"/>
                </a:lnTo>
                <a:close/>
              </a:path>
            </a:pathLst>
          </a:custGeom>
          <a:solidFill>
            <a:srgbClr val="D8A21E"/>
          </a:solidFill>
          <a:ln>
            <a:noFill/>
          </a:ln>
        </p:spPr>
      </p:sp>
      <p:sp>
        <p:nvSpPr>
          <p:cNvPr id="226" name="Google Shape;226;p8"/>
          <p:cNvSpPr/>
          <p:nvPr/>
        </p:nvSpPr>
        <p:spPr>
          <a:xfrm>
            <a:off x="14739202" y="178740"/>
            <a:ext cx="3081093" cy="3047481"/>
          </a:xfrm>
          <a:custGeom>
            <a:rect b="b" l="l" r="r" t="t"/>
            <a:pathLst>
              <a:path extrusionOk="0" h="3047481" w="3081093">
                <a:moveTo>
                  <a:pt x="0" y="0"/>
                </a:moveTo>
                <a:lnTo>
                  <a:pt x="3081093" y="0"/>
                </a:lnTo>
                <a:lnTo>
                  <a:pt x="3081093" y="3047482"/>
                </a:lnTo>
                <a:lnTo>
                  <a:pt x="0" y="3047482"/>
                </a:lnTo>
                <a:lnTo>
                  <a:pt x="0" y="0"/>
                </a:lnTo>
                <a:close/>
              </a:path>
            </a:pathLst>
          </a:custGeom>
          <a:blipFill rotWithShape="1">
            <a:blip r:embed="rId3">
              <a:alphaModFix/>
            </a:blip>
            <a:stretch>
              <a:fillRect b="0" l="0" r="0" t="0"/>
            </a:stretch>
          </a:blipFill>
          <a:ln>
            <a:noFill/>
          </a:ln>
        </p:spPr>
      </p:sp>
      <p:sp>
        <p:nvSpPr>
          <p:cNvPr id="227" name="Google Shape;227;p8"/>
          <p:cNvSpPr txBox="1"/>
          <p:nvPr/>
        </p:nvSpPr>
        <p:spPr>
          <a:xfrm>
            <a:off x="1621592" y="1048429"/>
            <a:ext cx="5936605" cy="1184278"/>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US" sz="6999" u="none" cap="none" strike="noStrike">
                <a:solidFill>
                  <a:srgbClr val="103F62"/>
                </a:solidFill>
                <a:latin typeface="Fredoka"/>
                <a:ea typeface="Fredoka"/>
                <a:cs typeface="Fredoka"/>
                <a:sym typeface="Fredoka"/>
              </a:rPr>
              <a:t>Short courses</a:t>
            </a:r>
            <a:endParaRPr/>
          </a:p>
        </p:txBody>
      </p:sp>
      <p:sp>
        <p:nvSpPr>
          <p:cNvPr id="228" name="Google Shape;228;p8"/>
          <p:cNvSpPr/>
          <p:nvPr/>
        </p:nvSpPr>
        <p:spPr>
          <a:xfrm>
            <a:off x="13640820" y="5185053"/>
            <a:ext cx="4282420" cy="8229600"/>
          </a:xfrm>
          <a:custGeom>
            <a:rect b="b" l="l" r="r" t="t"/>
            <a:pathLst>
              <a:path extrusionOk="0" h="8229600" w="4282420">
                <a:moveTo>
                  <a:pt x="0" y="0"/>
                </a:moveTo>
                <a:lnTo>
                  <a:pt x="4282420" y="0"/>
                </a:lnTo>
                <a:lnTo>
                  <a:pt x="4282420" y="8229600"/>
                </a:lnTo>
                <a:lnTo>
                  <a:pt x="0" y="8229600"/>
                </a:lnTo>
                <a:lnTo>
                  <a:pt x="0" y="0"/>
                </a:lnTo>
                <a:close/>
              </a:path>
            </a:pathLst>
          </a:custGeom>
          <a:blipFill rotWithShape="1">
            <a:blip r:embed="rId4">
              <a:alphaModFix/>
            </a:blip>
            <a:stretch>
              <a:fillRect b="0" l="0" r="0" t="0"/>
            </a:stretch>
          </a:blipFill>
          <a:ln>
            <a:noFill/>
          </a:ln>
        </p:spPr>
      </p:sp>
      <p:sp>
        <p:nvSpPr>
          <p:cNvPr id="229" name="Google Shape;229;p8"/>
          <p:cNvSpPr txBox="1"/>
          <p:nvPr/>
        </p:nvSpPr>
        <p:spPr>
          <a:xfrm>
            <a:off x="1621592" y="3408166"/>
            <a:ext cx="5389066" cy="3089273"/>
          </a:xfrm>
          <a:prstGeom prst="rect">
            <a:avLst/>
          </a:prstGeom>
          <a:noFill/>
          <a:ln>
            <a:noFill/>
          </a:ln>
        </p:spPr>
        <p:txBody>
          <a:bodyPr anchorCtr="0" anchor="t" bIns="0" lIns="0" spcFirstLastPara="1" rIns="0" wrap="square" tIns="0">
            <a:spAutoFit/>
          </a:bodyPr>
          <a:lstStyle/>
          <a:p>
            <a:pPr indent="-269877" lvl="1" marL="539754" marR="0" rtl="0" algn="l">
              <a:lnSpc>
                <a:spcPct val="200000"/>
              </a:lnSpc>
              <a:spcBef>
                <a:spcPts val="0"/>
              </a:spcBef>
              <a:spcAft>
                <a:spcPts val="0"/>
              </a:spcAft>
              <a:buClr>
                <a:srgbClr val="575757"/>
              </a:buClr>
              <a:buSzPts val="2500"/>
              <a:buFont typeface="Arial"/>
              <a:buChar char="•"/>
            </a:pPr>
            <a:r>
              <a:rPr b="0" i="0" lang="en-US" sz="2500" u="none" cap="none" strike="noStrike">
                <a:solidFill>
                  <a:srgbClr val="575757"/>
                </a:solidFill>
                <a:latin typeface="Arial"/>
                <a:ea typeface="Arial"/>
                <a:cs typeface="Arial"/>
                <a:sym typeface="Arial"/>
              </a:rPr>
              <a:t>Introduction to computers</a:t>
            </a:r>
            <a:endParaRPr/>
          </a:p>
          <a:p>
            <a:pPr indent="-269877" lvl="1" marL="539754" marR="0" rtl="0" algn="l">
              <a:lnSpc>
                <a:spcPct val="200000"/>
              </a:lnSpc>
              <a:spcBef>
                <a:spcPts val="0"/>
              </a:spcBef>
              <a:spcAft>
                <a:spcPts val="0"/>
              </a:spcAft>
              <a:buClr>
                <a:srgbClr val="575757"/>
              </a:buClr>
              <a:buSzPts val="2500"/>
              <a:buFont typeface="Arial"/>
              <a:buChar char="•"/>
            </a:pPr>
            <a:r>
              <a:rPr b="0" i="0" lang="en-US" sz="2500" u="none" cap="none" strike="noStrike">
                <a:solidFill>
                  <a:srgbClr val="575757"/>
                </a:solidFill>
                <a:latin typeface="Arial"/>
                <a:ea typeface="Arial"/>
                <a:cs typeface="Arial"/>
                <a:sym typeface="Arial"/>
              </a:rPr>
              <a:t>Basic /intermediate Word</a:t>
            </a:r>
            <a:endParaRPr/>
          </a:p>
          <a:p>
            <a:pPr indent="-269877" lvl="1" marL="539754" marR="0" rtl="0" algn="l">
              <a:lnSpc>
                <a:spcPct val="200000"/>
              </a:lnSpc>
              <a:spcBef>
                <a:spcPts val="0"/>
              </a:spcBef>
              <a:spcAft>
                <a:spcPts val="0"/>
              </a:spcAft>
              <a:buClr>
                <a:srgbClr val="575757"/>
              </a:buClr>
              <a:buSzPts val="2500"/>
              <a:buFont typeface="Arial"/>
              <a:buChar char="•"/>
            </a:pPr>
            <a:r>
              <a:rPr b="0" i="0" lang="en-US" sz="2500" u="none" cap="none" strike="noStrike">
                <a:solidFill>
                  <a:srgbClr val="575757"/>
                </a:solidFill>
                <a:latin typeface="Arial"/>
                <a:ea typeface="Arial"/>
                <a:cs typeface="Arial"/>
                <a:sym typeface="Arial"/>
              </a:rPr>
              <a:t>Basic/ intermediate Excel</a:t>
            </a:r>
            <a:endParaRPr/>
          </a:p>
          <a:p>
            <a:pPr indent="-269877" lvl="1" marL="539754" marR="0" rtl="0" algn="l">
              <a:lnSpc>
                <a:spcPct val="200000"/>
              </a:lnSpc>
              <a:spcBef>
                <a:spcPts val="0"/>
              </a:spcBef>
              <a:spcAft>
                <a:spcPts val="0"/>
              </a:spcAft>
              <a:buClr>
                <a:srgbClr val="575757"/>
              </a:buClr>
              <a:buSzPts val="2500"/>
              <a:buFont typeface="Arial"/>
              <a:buChar char="•"/>
            </a:pPr>
            <a:r>
              <a:rPr b="0" i="0" lang="en-US" sz="2500" u="none" cap="none" strike="noStrike">
                <a:solidFill>
                  <a:srgbClr val="575757"/>
                </a:solidFill>
                <a:latin typeface="Arial"/>
                <a:ea typeface="Arial"/>
                <a:cs typeface="Arial"/>
                <a:sym typeface="Arial"/>
              </a:rPr>
              <a:t>Basic /intermediate Powerpoint</a:t>
            </a:r>
            <a:endParaRPr/>
          </a:p>
          <a:p>
            <a:pPr indent="-269877" lvl="1" marL="539754" marR="0" rtl="0" algn="l">
              <a:lnSpc>
                <a:spcPct val="200000"/>
              </a:lnSpc>
              <a:spcBef>
                <a:spcPts val="0"/>
              </a:spcBef>
              <a:spcAft>
                <a:spcPts val="0"/>
              </a:spcAft>
              <a:buClr>
                <a:srgbClr val="575757"/>
              </a:buClr>
              <a:buSzPts val="2500"/>
              <a:buFont typeface="Arial"/>
              <a:buChar char="•"/>
            </a:pPr>
            <a:r>
              <a:rPr b="0" i="0" lang="en-US" sz="2500" u="none" cap="none" strike="noStrike">
                <a:solidFill>
                  <a:srgbClr val="575757"/>
                </a:solidFill>
                <a:latin typeface="Arial"/>
                <a:ea typeface="Arial"/>
                <a:cs typeface="Arial"/>
                <a:sym typeface="Arial"/>
              </a:rPr>
              <a:t>Advanced excel functions</a:t>
            </a:r>
            <a:endParaRPr/>
          </a:p>
        </p:txBody>
      </p:sp>
      <p:sp>
        <p:nvSpPr>
          <p:cNvPr id="230" name="Google Shape;230;p8"/>
          <p:cNvSpPr txBox="1"/>
          <p:nvPr/>
        </p:nvSpPr>
        <p:spPr>
          <a:xfrm>
            <a:off x="9510399" y="3408166"/>
            <a:ext cx="5646093" cy="3089273"/>
          </a:xfrm>
          <a:prstGeom prst="rect">
            <a:avLst/>
          </a:prstGeom>
          <a:noFill/>
          <a:ln>
            <a:noFill/>
          </a:ln>
        </p:spPr>
        <p:txBody>
          <a:bodyPr anchorCtr="0" anchor="t" bIns="0" lIns="0" spcFirstLastPara="1" rIns="0" wrap="square" tIns="0">
            <a:spAutoFit/>
          </a:bodyPr>
          <a:lstStyle/>
          <a:p>
            <a:pPr indent="-269877" lvl="1" marL="539754" marR="0" rtl="0" algn="l">
              <a:lnSpc>
                <a:spcPct val="200000"/>
              </a:lnSpc>
              <a:spcBef>
                <a:spcPts val="0"/>
              </a:spcBef>
              <a:spcAft>
                <a:spcPts val="0"/>
              </a:spcAft>
              <a:buClr>
                <a:srgbClr val="575757"/>
              </a:buClr>
              <a:buSzPts val="2500"/>
              <a:buFont typeface="Arial"/>
              <a:buChar char="•"/>
            </a:pPr>
            <a:r>
              <a:rPr b="0" i="0" lang="en-US" sz="2500" u="none" cap="none" strike="noStrike">
                <a:solidFill>
                  <a:srgbClr val="575757"/>
                </a:solidFill>
                <a:latin typeface="Arial"/>
                <a:ea typeface="Arial"/>
                <a:cs typeface="Arial"/>
                <a:sym typeface="Arial"/>
              </a:rPr>
              <a:t>How to conduct a formal meeting</a:t>
            </a:r>
            <a:endParaRPr/>
          </a:p>
          <a:p>
            <a:pPr indent="-269877" lvl="1" marL="539754" marR="0" rtl="0" algn="l">
              <a:lnSpc>
                <a:spcPct val="200000"/>
              </a:lnSpc>
              <a:spcBef>
                <a:spcPts val="0"/>
              </a:spcBef>
              <a:spcAft>
                <a:spcPts val="0"/>
              </a:spcAft>
              <a:buClr>
                <a:srgbClr val="575757"/>
              </a:buClr>
              <a:buSzPts val="2500"/>
              <a:buFont typeface="Arial"/>
              <a:buChar char="•"/>
            </a:pPr>
            <a:r>
              <a:rPr b="0" i="0" lang="en-US" sz="2500" u="none" cap="none" strike="noStrike">
                <a:solidFill>
                  <a:srgbClr val="575757"/>
                </a:solidFill>
                <a:latin typeface="Arial"/>
                <a:ea typeface="Arial"/>
                <a:cs typeface="Arial"/>
                <a:sym typeface="Arial"/>
              </a:rPr>
              <a:t>Problem-solving</a:t>
            </a:r>
            <a:endParaRPr/>
          </a:p>
          <a:p>
            <a:pPr indent="-269877" lvl="1" marL="539754" marR="0" rtl="0" algn="l">
              <a:lnSpc>
                <a:spcPct val="200000"/>
              </a:lnSpc>
              <a:spcBef>
                <a:spcPts val="0"/>
              </a:spcBef>
              <a:spcAft>
                <a:spcPts val="0"/>
              </a:spcAft>
              <a:buClr>
                <a:srgbClr val="575757"/>
              </a:buClr>
              <a:buSzPts val="2500"/>
              <a:buFont typeface="Arial"/>
              <a:buChar char="•"/>
            </a:pPr>
            <a:r>
              <a:rPr b="0" i="0" lang="en-US" sz="2500" u="none" cap="none" strike="noStrike">
                <a:solidFill>
                  <a:srgbClr val="575757"/>
                </a:solidFill>
                <a:latin typeface="Arial"/>
                <a:ea typeface="Arial"/>
                <a:cs typeface="Arial"/>
                <a:sym typeface="Arial"/>
              </a:rPr>
              <a:t>Team Dynamics</a:t>
            </a:r>
            <a:endParaRPr/>
          </a:p>
          <a:p>
            <a:pPr indent="-269877" lvl="1" marL="539754" marR="0" rtl="0" algn="l">
              <a:lnSpc>
                <a:spcPct val="200000"/>
              </a:lnSpc>
              <a:spcBef>
                <a:spcPts val="0"/>
              </a:spcBef>
              <a:spcAft>
                <a:spcPts val="0"/>
              </a:spcAft>
              <a:buClr>
                <a:srgbClr val="575757"/>
              </a:buClr>
              <a:buSzPts val="2500"/>
              <a:buFont typeface="Arial"/>
              <a:buChar char="•"/>
            </a:pPr>
            <a:r>
              <a:rPr b="0" i="0" lang="en-US" sz="2500" u="none" cap="none" strike="noStrike">
                <a:solidFill>
                  <a:srgbClr val="575757"/>
                </a:solidFill>
                <a:latin typeface="Arial"/>
                <a:ea typeface="Arial"/>
                <a:cs typeface="Arial"/>
                <a:sym typeface="Arial"/>
              </a:rPr>
              <a:t>Setting departmental objectives</a:t>
            </a:r>
            <a:endParaRPr/>
          </a:p>
          <a:p>
            <a:pPr indent="-269877" lvl="1" marL="539754" marR="0" rtl="0" algn="l">
              <a:lnSpc>
                <a:spcPct val="200000"/>
              </a:lnSpc>
              <a:spcBef>
                <a:spcPts val="0"/>
              </a:spcBef>
              <a:spcAft>
                <a:spcPts val="0"/>
              </a:spcAft>
              <a:buClr>
                <a:srgbClr val="575757"/>
              </a:buClr>
              <a:buSzPts val="2500"/>
              <a:buFont typeface="Arial"/>
              <a:buChar char="•"/>
            </a:pPr>
            <a:r>
              <a:rPr b="0" i="0" lang="en-US" sz="2500" u="none" cap="none" strike="noStrike">
                <a:solidFill>
                  <a:srgbClr val="575757"/>
                </a:solidFill>
                <a:latin typeface="Arial"/>
                <a:ea typeface="Arial"/>
                <a:cs typeface="Arial"/>
                <a:sym typeface="Arial"/>
              </a:rPr>
              <a:t>Departmental induction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5E0"/>
        </a:solidFill>
      </p:bgPr>
    </p:bg>
    <p:spTree>
      <p:nvGrpSpPr>
        <p:cNvPr id="234" name="Shape 234"/>
        <p:cNvGrpSpPr/>
        <p:nvPr/>
      </p:nvGrpSpPr>
      <p:grpSpPr>
        <a:xfrm>
          <a:off x="0" y="0"/>
          <a:ext cx="0" cy="0"/>
          <a:chOff x="0" y="0"/>
          <a:chExt cx="0" cy="0"/>
        </a:xfrm>
      </p:grpSpPr>
      <p:sp>
        <p:nvSpPr>
          <p:cNvPr id="235" name="Google Shape;235;p9"/>
          <p:cNvSpPr txBox="1"/>
          <p:nvPr/>
        </p:nvSpPr>
        <p:spPr>
          <a:xfrm>
            <a:off x="1564068" y="620243"/>
            <a:ext cx="15159865" cy="2422528"/>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US" sz="6999" u="none" cap="none" strike="noStrike">
                <a:solidFill>
                  <a:srgbClr val="103F62"/>
                </a:solidFill>
                <a:latin typeface="Fredoka"/>
                <a:ea typeface="Fredoka"/>
                <a:cs typeface="Fredoka"/>
                <a:sym typeface="Fredoka"/>
              </a:rPr>
              <a:t>Modes of Learning </a:t>
            </a:r>
            <a:endParaRPr/>
          </a:p>
          <a:p>
            <a:pPr indent="0" lvl="0" marL="0" marR="0" rtl="0" algn="ctr">
              <a:lnSpc>
                <a:spcPct val="140005"/>
              </a:lnSpc>
              <a:spcBef>
                <a:spcPts val="0"/>
              </a:spcBef>
              <a:spcAft>
                <a:spcPts val="0"/>
              </a:spcAft>
              <a:buNone/>
            </a:pPr>
            <a:r>
              <a:rPr b="0" i="0" lang="en-US" sz="6999" u="none" cap="none" strike="noStrike">
                <a:solidFill>
                  <a:srgbClr val="103F62"/>
                </a:solidFill>
                <a:latin typeface="Fredoka"/>
                <a:ea typeface="Fredoka"/>
                <a:cs typeface="Fredoka"/>
                <a:sym typeface="Fredoka"/>
              </a:rPr>
              <a:t>Skills Programs and Short Courses</a:t>
            </a:r>
            <a:endParaRPr/>
          </a:p>
        </p:txBody>
      </p:sp>
      <p:sp>
        <p:nvSpPr>
          <p:cNvPr id="236" name="Google Shape;236;p9"/>
          <p:cNvSpPr/>
          <p:nvPr/>
        </p:nvSpPr>
        <p:spPr>
          <a:xfrm>
            <a:off x="12834798" y="4539263"/>
            <a:ext cx="4151017" cy="3594781"/>
          </a:xfrm>
          <a:custGeom>
            <a:rect b="b" l="l" r="r" t="t"/>
            <a:pathLst>
              <a:path extrusionOk="0" h="5499100" w="6350000">
                <a:moveTo>
                  <a:pt x="4762500" y="0"/>
                </a:moveTo>
                <a:lnTo>
                  <a:pt x="1587500" y="0"/>
                </a:lnTo>
                <a:lnTo>
                  <a:pt x="0" y="2749550"/>
                </a:lnTo>
                <a:lnTo>
                  <a:pt x="1587500" y="5499100"/>
                </a:lnTo>
                <a:lnTo>
                  <a:pt x="4762500" y="5499100"/>
                </a:lnTo>
                <a:lnTo>
                  <a:pt x="6350000" y="2749550"/>
                </a:lnTo>
                <a:close/>
              </a:path>
            </a:pathLst>
          </a:custGeom>
          <a:blipFill rotWithShape="1">
            <a:blip r:embed="rId3">
              <a:alphaModFix/>
            </a:blip>
            <a:stretch>
              <a:fillRect b="0" l="-6847" r="-6847" t="0"/>
            </a:stretch>
          </a:blipFill>
          <a:ln>
            <a:noFill/>
          </a:ln>
        </p:spPr>
      </p:sp>
      <p:sp>
        <p:nvSpPr>
          <p:cNvPr id="237" name="Google Shape;237;p9"/>
          <p:cNvSpPr/>
          <p:nvPr/>
        </p:nvSpPr>
        <p:spPr>
          <a:xfrm rot="5400000">
            <a:off x="15089916" y="6993116"/>
            <a:ext cx="3081093" cy="3047481"/>
          </a:xfrm>
          <a:custGeom>
            <a:rect b="b" l="l" r="r" t="t"/>
            <a:pathLst>
              <a:path extrusionOk="0" h="3047481" w="3081093">
                <a:moveTo>
                  <a:pt x="0" y="0"/>
                </a:moveTo>
                <a:lnTo>
                  <a:pt x="3081093" y="0"/>
                </a:lnTo>
                <a:lnTo>
                  <a:pt x="3081093" y="3047482"/>
                </a:lnTo>
                <a:lnTo>
                  <a:pt x="0" y="3047482"/>
                </a:lnTo>
                <a:lnTo>
                  <a:pt x="0" y="0"/>
                </a:lnTo>
                <a:close/>
              </a:path>
            </a:pathLst>
          </a:custGeom>
          <a:blipFill rotWithShape="1">
            <a:blip r:embed="rId4">
              <a:alphaModFix/>
            </a:blip>
            <a:stretch>
              <a:fillRect b="0" l="0" r="0" t="0"/>
            </a:stretch>
          </a:blipFill>
          <a:ln>
            <a:noFill/>
          </a:ln>
        </p:spPr>
      </p:sp>
      <p:sp>
        <p:nvSpPr>
          <p:cNvPr id="238" name="Google Shape;238;p9"/>
          <p:cNvSpPr/>
          <p:nvPr/>
        </p:nvSpPr>
        <p:spPr>
          <a:xfrm rot="-7245062">
            <a:off x="8859421" y="6910298"/>
            <a:ext cx="5422637" cy="4696004"/>
          </a:xfrm>
          <a:custGeom>
            <a:rect b="b" l="l" r="r" t="t"/>
            <a:pathLst>
              <a:path extrusionOk="0" h="5499100" w="6350000">
                <a:moveTo>
                  <a:pt x="4762500" y="0"/>
                </a:moveTo>
                <a:lnTo>
                  <a:pt x="1587500" y="0"/>
                </a:lnTo>
                <a:lnTo>
                  <a:pt x="0" y="2749550"/>
                </a:lnTo>
                <a:lnTo>
                  <a:pt x="1587500" y="5499100"/>
                </a:lnTo>
                <a:lnTo>
                  <a:pt x="4762500" y="5499100"/>
                </a:lnTo>
                <a:lnTo>
                  <a:pt x="6350000" y="2749550"/>
                </a:lnTo>
                <a:close/>
              </a:path>
            </a:pathLst>
          </a:custGeom>
          <a:solidFill>
            <a:srgbClr val="103F62"/>
          </a:solidFill>
          <a:ln cap="flat" cmpd="sng" w="12700">
            <a:solidFill>
              <a:srgbClr val="000000"/>
            </a:solidFill>
            <a:prstDash val="solid"/>
            <a:round/>
            <a:headEnd len="sm" w="sm" type="none"/>
            <a:tailEnd len="sm" w="sm" type="none"/>
          </a:ln>
        </p:spPr>
      </p:sp>
      <p:sp>
        <p:nvSpPr>
          <p:cNvPr id="239" name="Google Shape;239;p9"/>
          <p:cNvSpPr/>
          <p:nvPr/>
        </p:nvSpPr>
        <p:spPr>
          <a:xfrm rot="783558">
            <a:off x="-117692" y="3944532"/>
            <a:ext cx="18889804" cy="6422533"/>
          </a:xfrm>
          <a:custGeom>
            <a:rect b="b" l="l" r="r" t="t"/>
            <a:pathLst>
              <a:path extrusionOk="0" h="6422533" w="18889804">
                <a:moveTo>
                  <a:pt x="0" y="0"/>
                </a:moveTo>
                <a:lnTo>
                  <a:pt x="18889804" y="0"/>
                </a:lnTo>
                <a:lnTo>
                  <a:pt x="18889804" y="6422533"/>
                </a:lnTo>
                <a:lnTo>
                  <a:pt x="0" y="6422533"/>
                </a:lnTo>
                <a:lnTo>
                  <a:pt x="0" y="0"/>
                </a:lnTo>
                <a:close/>
              </a:path>
            </a:pathLst>
          </a:custGeom>
          <a:blipFill rotWithShape="1">
            <a:blip r:embed="rId5">
              <a:alphaModFix/>
            </a:blip>
            <a:stretch>
              <a:fillRect b="0" l="0" r="0" t="0"/>
            </a:stretch>
          </a:blipFill>
          <a:ln>
            <a:noFill/>
          </a:ln>
        </p:spPr>
      </p:sp>
      <p:cxnSp>
        <p:nvCxnSpPr>
          <p:cNvPr id="240" name="Google Shape;240;p9"/>
          <p:cNvCxnSpPr/>
          <p:nvPr/>
        </p:nvCxnSpPr>
        <p:spPr>
          <a:xfrm>
            <a:off x="12432305" y="400522"/>
            <a:ext cx="5348834" cy="0"/>
          </a:xfrm>
          <a:prstGeom prst="straightConnector1">
            <a:avLst/>
          </a:prstGeom>
          <a:noFill/>
          <a:ln cap="flat" cmpd="sng" w="95250">
            <a:solidFill>
              <a:srgbClr val="D8A21E"/>
            </a:solidFill>
            <a:prstDash val="solid"/>
            <a:round/>
            <a:headEnd len="sm" w="sm" type="none"/>
            <a:tailEnd len="sm" w="sm" type="none"/>
          </a:ln>
        </p:spPr>
      </p:cxnSp>
      <p:cxnSp>
        <p:nvCxnSpPr>
          <p:cNvPr id="241" name="Google Shape;241;p9"/>
          <p:cNvCxnSpPr/>
          <p:nvPr/>
        </p:nvCxnSpPr>
        <p:spPr>
          <a:xfrm rot="10800000">
            <a:off x="17733559" y="402595"/>
            <a:ext cx="47580" cy="4136668"/>
          </a:xfrm>
          <a:prstGeom prst="straightConnector1">
            <a:avLst/>
          </a:prstGeom>
          <a:noFill/>
          <a:ln cap="flat" cmpd="sng" w="95250">
            <a:solidFill>
              <a:srgbClr val="D8A21E"/>
            </a:solidFill>
            <a:prstDash val="solid"/>
            <a:round/>
            <a:headEnd len="sm" w="sm" type="none"/>
            <a:tailEnd len="sm" w="sm" type="none"/>
          </a:ln>
        </p:spPr>
      </p:cxnSp>
      <p:sp>
        <p:nvSpPr>
          <p:cNvPr id="242" name="Google Shape;242;p9"/>
          <p:cNvSpPr txBox="1"/>
          <p:nvPr/>
        </p:nvSpPr>
        <p:spPr>
          <a:xfrm>
            <a:off x="358770" y="4883157"/>
            <a:ext cx="7316071" cy="4789804"/>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300" u="none" cap="none" strike="noStrike">
                <a:solidFill>
                  <a:srgbClr val="575757"/>
                </a:solidFill>
                <a:latin typeface="Arial"/>
                <a:ea typeface="Arial"/>
                <a:cs typeface="Arial"/>
                <a:sym typeface="Arial"/>
              </a:rPr>
              <a:t>Through collaboration with our partners and clients, training for our skills programs can be done in any of the following methods:</a:t>
            </a:r>
            <a:endParaRPr/>
          </a:p>
          <a:p>
            <a:pPr indent="0" lvl="0" marL="0" marR="0" rtl="0" algn="ctr">
              <a:lnSpc>
                <a:spcPct val="140000"/>
              </a:lnSpc>
              <a:spcBef>
                <a:spcPts val="0"/>
              </a:spcBef>
              <a:spcAft>
                <a:spcPts val="0"/>
              </a:spcAft>
              <a:buNone/>
            </a:pPr>
            <a:r>
              <a:t/>
            </a:r>
            <a:endParaRPr b="0" i="0" sz="2300" u="none" cap="none" strike="noStrike">
              <a:solidFill>
                <a:srgbClr val="575757"/>
              </a:solidFill>
              <a:latin typeface="Arial"/>
              <a:ea typeface="Arial"/>
              <a:cs typeface="Arial"/>
              <a:sym typeface="Arial"/>
            </a:endParaRPr>
          </a:p>
          <a:p>
            <a:pPr indent="-248288" lvl="1" marL="496575" marR="0" rtl="0" algn="l">
              <a:lnSpc>
                <a:spcPct val="140000"/>
              </a:lnSpc>
              <a:spcBef>
                <a:spcPts val="0"/>
              </a:spcBef>
              <a:spcAft>
                <a:spcPts val="0"/>
              </a:spcAft>
              <a:buClr>
                <a:srgbClr val="575757"/>
              </a:buClr>
              <a:buSzPts val="2300"/>
              <a:buFont typeface="Arial"/>
              <a:buChar char="•"/>
            </a:pPr>
            <a:r>
              <a:rPr b="0" i="0" lang="en-US" sz="2300" u="none" cap="none" strike="noStrike">
                <a:solidFill>
                  <a:srgbClr val="575757"/>
                </a:solidFill>
                <a:latin typeface="Arial"/>
                <a:ea typeface="Arial"/>
                <a:cs typeface="Arial"/>
                <a:sym typeface="Arial"/>
              </a:rPr>
              <a:t>On site training</a:t>
            </a:r>
            <a:endParaRPr/>
          </a:p>
          <a:p>
            <a:pPr indent="-248288" lvl="1" marL="496575" marR="0" rtl="0" algn="l">
              <a:lnSpc>
                <a:spcPct val="140000"/>
              </a:lnSpc>
              <a:spcBef>
                <a:spcPts val="0"/>
              </a:spcBef>
              <a:spcAft>
                <a:spcPts val="0"/>
              </a:spcAft>
              <a:buClr>
                <a:srgbClr val="575757"/>
              </a:buClr>
              <a:buSzPts val="2300"/>
              <a:buFont typeface="Arial"/>
              <a:buChar char="•"/>
            </a:pPr>
            <a:r>
              <a:rPr b="0" i="0" lang="en-US" sz="2300" u="none" cap="none" strike="noStrike">
                <a:solidFill>
                  <a:srgbClr val="575757"/>
                </a:solidFill>
                <a:latin typeface="Arial"/>
                <a:ea typeface="Arial"/>
                <a:cs typeface="Arial"/>
                <a:sym typeface="Arial"/>
              </a:rPr>
              <a:t>Campus training</a:t>
            </a:r>
            <a:endParaRPr/>
          </a:p>
          <a:p>
            <a:pPr indent="-248288" lvl="1" marL="496575" marR="0" rtl="0" algn="l">
              <a:lnSpc>
                <a:spcPct val="140000"/>
              </a:lnSpc>
              <a:spcBef>
                <a:spcPts val="0"/>
              </a:spcBef>
              <a:spcAft>
                <a:spcPts val="0"/>
              </a:spcAft>
              <a:buClr>
                <a:srgbClr val="575757"/>
              </a:buClr>
              <a:buSzPts val="2300"/>
              <a:buFont typeface="Arial"/>
              <a:buChar char="•"/>
            </a:pPr>
            <a:r>
              <a:rPr b="0" i="0" lang="en-US" sz="2300" u="none" cap="none" strike="noStrike">
                <a:solidFill>
                  <a:srgbClr val="575757"/>
                </a:solidFill>
                <a:latin typeface="Arial"/>
                <a:ea typeface="Arial"/>
                <a:cs typeface="Arial"/>
                <a:sym typeface="Arial"/>
              </a:rPr>
              <a:t>Online training</a:t>
            </a:r>
            <a:endParaRPr/>
          </a:p>
          <a:p>
            <a:pPr indent="0" lvl="0" marL="0" marR="0" rtl="0" algn="l">
              <a:lnSpc>
                <a:spcPct val="140000"/>
              </a:lnSpc>
              <a:spcBef>
                <a:spcPts val="0"/>
              </a:spcBef>
              <a:spcAft>
                <a:spcPts val="0"/>
              </a:spcAft>
              <a:buNone/>
            </a:pPr>
            <a:r>
              <a:t/>
            </a:r>
            <a:endParaRPr b="0" i="0" sz="2300" u="none" cap="none" strike="noStrike">
              <a:solidFill>
                <a:srgbClr val="575757"/>
              </a:solidFill>
              <a:latin typeface="Arial"/>
              <a:ea typeface="Arial"/>
              <a:cs typeface="Arial"/>
              <a:sym typeface="Arial"/>
            </a:endParaRPr>
          </a:p>
          <a:p>
            <a:pPr indent="0" lvl="0" marL="0" marR="0" rtl="0" algn="l">
              <a:lnSpc>
                <a:spcPct val="140000"/>
              </a:lnSpc>
              <a:spcBef>
                <a:spcPts val="0"/>
              </a:spcBef>
              <a:spcAft>
                <a:spcPts val="0"/>
              </a:spcAft>
              <a:buNone/>
            </a:pPr>
            <a:r>
              <a:rPr b="0" i="0" lang="en-US" sz="2300" u="none" cap="none" strike="noStrike">
                <a:solidFill>
                  <a:srgbClr val="575757"/>
                </a:solidFill>
                <a:latin typeface="Arial"/>
                <a:ea typeface="Arial"/>
                <a:cs typeface="Arial"/>
                <a:sym typeface="Arial"/>
              </a:rPr>
              <a:t>We strive to meet  the needs of our clients by offering the most flexible and collaborative approach to the delivery methods of our learning programmes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